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7" r:id="rId2"/>
    <p:sldId id="265" r:id="rId3"/>
    <p:sldId id="266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43"/>
    <p:restoredTop sz="94674"/>
  </p:normalViewPr>
  <p:slideViewPr>
    <p:cSldViewPr snapToGrid="0" snapToObjects="1">
      <p:cViewPr varScale="1">
        <p:scale>
          <a:sx n="111" d="100"/>
          <a:sy n="111" d="100"/>
        </p:scale>
        <p:origin x="90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1:14:05.96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12136 5962 0,'0'0'15,"-18"0"-15,36 0 32,34 18-17,-16-18-15,52 0 16,-35 0-16,35 0 16,-35 0-16,35 0 15,-35 17-15,18-17 16,-54 0-16,1 18 15,0-18-15,-1 18 16,-34-18 0,-1 0-1</inkml:trace>
  <inkml:trace contextRef="#ctx0" brushRef="#br0" timeOffset="300.829">12612 5838 0,'17'0'31,"19"18"-15,-1 0-16,18-1 15,-18-17-15,0 18 16,1 0-16,17-1 15,-36 1-15,19 17 16,-36-17-16,0 0 0,0-1 16,-18 36-16,0-35 15,-17 35-15,0-36 16,17 1-16,-17 0 16,0 17-16,17-18 0,0 1 15,1 17-15</inkml:trace>
  <inkml:trace contextRef="#ctx0" brushRef="#br0" timeOffset="32871.4">25312 9631 0,'0'0'0,"-18"0"0,18-18 15,18 18 1,35 0 0,-18 0-16,53 0 15,-35 0-15,71 0 16,-54 0-16,18 18 16,53-18-1,-88 0-15,18 17 0,-18-17 16,0 0-16,-18 0 0,0 0 15,-17 0-15,0 0 0,-18-17 32,-36-18-32</inkml:trace>
  <inkml:trace contextRef="#ctx0" brushRef="#br0" timeOffset="33118.012">26088 9366 0,'18'0'0,"17"0"16,-18 18 0,72 0-16,-54-1 15,0 1-15,71 52 16,-53 1 0,-35-53-16,-1 34 15,-17-34-15,0 17 16,-35-17-16,17 0 15,-17-1-15,17-17 0,-17 18 16,-35 17-16,34-17 16,1-18-1</inkml:trace>
  <inkml:trace contextRef="#ctx0" brushRef="#br0" timeOffset="35985.538">27305 8855 0,'-35'-18'16,"-1"0"-16,1 18 16,0 0-16,0 18 0,-36 35 15,36-18-15,0 89 16,17-54-16,18 54 16,0-71-16,53 35 15,0-53-15,35 0 16,-18-17-16,36-18 15,-53 0-15,0-18 16,-18 1-16,1-1 16</inkml:trace>
  <inkml:trace contextRef="#ctx0" brushRef="#br0" timeOffset="36215.503">27570 9225 0,'-18'18'16,"0"-1"-16,18 1 0,0 17 15,18 1-15,35-1 16,-35-35-16,17 18 16,0-18-16,0 0 15,1 0-15,-1-18 0,18-17 16,-53 17-16,0-35 16,-18 35-16,-35-34 15,36 52-15,-54-18 16,53 18-1,18 18-15</inkml:trace>
  <inkml:trace contextRef="#ctx0" brushRef="#br0" timeOffset="36459.119">27975 9437 0,'0'0'15,"0"-18"1,0-35-1,0 18 1,0-18-16,0 35 16,18 18-1,0 36 1,-18-1-16,17 18 16,-17-35-16,18 34 15,-1-34-15,1 0 16,0-18-1</inkml:trace>
  <inkml:trace contextRef="#ctx0" brushRef="#br0" timeOffset="37181.257">28275 9208 0,'-17'0'16,"17"17"-16,17 18 16,-17 1-16,18 34 15,-18-34-15,17-1 0,19 18 16,-19-18-1,19-35-15,-19 18 16,1-18-16,0 0 0,17-36 16,-35 1-16,17-18 15,-17 18-15,0-36 16,-17 54-16,-1-1 16,1 18-1,17 18-15</inkml:trace>
  <inkml:trace contextRef="#ctx0" brushRef="#br0" timeOffset="37693.64">28681 8961 0,'0'0'16,"0"105"-16,17-52 0,-17 18 16,0 70-16,18-88 15,-18 0-15,0 0 16,18-18-16,-18-17 0,0 17 16,17-35-16,-17-35 15,0 17-15,0-70 16,0 35-16,0-88 15,0 70-15,0-88 16,0 54 0,0 87-16,18 36 15,0 70 1,17 53-16,-17-70 16,17 52-16,0-70 15,-17-18 1,17 18-16,-17-35 0,-1 17 0,19-35 15,-1-18 1,-35-17-16,0 0 16,0-18-16,0 0 0,-18-88 15,1 70-15,-19-52 16,19 88-16,-1-1 16,0 36-16,18 18 15,0 52 1,18-34-16</inkml:trace>
  <inkml:trace contextRef="#ctx0" brushRef="#br0" timeOffset="37976.95">29175 9472 0,'0'0'15,"17"-18"-15,1 18 16,0-52-16,-1 34 15,-17 0-15,0-17 16,-17 17-16,-19 18 16,19 0-16,-1 18 0,-17 17 15,35 1 1,0-19-16,35 36 16,18-18-1,-18-17-15,1-18 0,-1 0 0,35 0 16,-17-18-16,0 1 15,-17-1 1,-19-35-16</inkml:trace>
  <inkml:trace contextRef="#ctx0" brushRef="#br0" timeOffset="38127.328">29439 9349 0,'18'0'15,"0"0"-15,17 0 16,0 0-16,-17-18 0,35 0 15,-18 18-15,-17-17 16,-1 17-16,-17-18 0,0 0 16,0 1-16,-17-1 15,17-17-15</inkml:trace>
  <inkml:trace contextRef="#ctx0" brushRef="#br0" timeOffset="38266.827">29598 9031 0,'0'71'15,"0"-142"-15,0 177 0,0-53 0,0 53 16,18-53-16,-18-18 16,0 35-16,17-34 15,-17-1-15,18 0 16</inkml:trace>
  <inkml:trace contextRef="#ctx0" brushRef="#br0" timeOffset="38794.401">30603 9331 0,'0'0'0,"18"0"31,35 0-16,-18 18-15,89-18 16,-54 0-16,1 0 0,70-18 16,-70 18-16,-19-18 15,1 18-15,0 0 0,-17-17 16,-1 17-16,-35-18 16,-18 0-1</inkml:trace>
  <inkml:trace contextRef="#ctx0" brushRef="#br0" timeOffset="38973.885">31186 9119 0,'0'0'0,"35"0"0,0 18 15,18 0-15,-18-18 0,18 17 16,0 1-16,-18 17 0,18 0 16,-53 1-16,-17 34 15,-19-34-15,-16-1 16,-54 18-1,53-18-15,0 0 16,35-17-16</inkml:trace>
  <inkml:trace contextRef="#ctx0" brushRef="#br0" timeOffset="40134.669">32103 9119 0,'-18'-17'16,"1"17"0,17 17-16,0 1 15,0 0-15,0 17 0,0 35 16,17-52-16,18 53 15,-17-54-15,35 19 16,-35-19 0,17-17-16,0 0 0,-17 0 15,17-35-15,-17 17 16,-1-17-16,-17 17 0,0-17 16,0 0-16,0-18 15,0 18-15,-17 17 16,17 36-1,17 35 1,1-18-16,0 18 0,17 53 16,-17-54-1,17 19-15,-18-18 0,1 70 16,-18-70-16,0 0 16,-18 53-16,1-71 15,-18 1-15,-1-19 0,-17 1 16,0 0-16,1-1 0,-54-17 15,53-17 1,18-1-16,-18 0 0,17 1 16,1-1-16,-36 0 15,54 18-15,-1 0 0</inkml:trace>
  <inkml:trace contextRef="#ctx0" brushRef="#br0" timeOffset="46330.631">27040 10054 0,'18'0'31,"70"0"-16,0 0 1,18 0-16,0 0 0,176 0 16,-105 0-16,-1 0 15,1 0-15,34 0 0,177-17 16,-211 17-16,17 0 16,106 0-16,-195 0 15,-16 0-15,-37 0 0,-16 0 16,-19 17-16,-34-17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2T09:02:53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3591 3056 4626,'0'0'96,"0"0"-96,0 0-448,0 0 272,0 0 176,0 0 0,0 0-144,-98 61-961,98-48-335,0 8 639</inkml:trace>
  <inkml:trace contextRef="#ctx0" brushRef="#br0" timeOffset="1345.426">2641 5743 2065,'0'0'1040,"0"0"-1040,0 0 16,0 0 32,0 0 513,0 0 383,0 0-640,0 0-176,0 0 16,0 0 129,2 0 47,-2 0-208,0 0-112,0 0-64,0 4-545,0 2-1167</inkml:trace>
  <inkml:trace contextRef="#ctx0" brushRef="#br0" timeOffset="1816.646">2699 7957 2513,'0'0'0,"0"0"-944,0 0 79</inkml:trace>
  <inkml:trace contextRef="#ctx0" brushRef="#br0" timeOffset="9673.344">4899 6803 768,'0'0'561,"0"0"-396,0 0-136,0 0 46,0 0 184,0 0 13,-24 6 1753,14-3-1932,5-1 22,-1 0 0,0 0-1,0-1 1,1 0 0,-1 0 0,0 0-1,-1-1-114,8-42 267,1 36-270,0-1 0,0 1 1,1-1-1,0 1 0,0 0 0,1 0 0,-1 1 0,1-1 0,1 1 0,-1-1 1,5-3 2,7-7-17,0 2 1,1 0 0,2-1 16,-5 6-10,0 0-1,0 1 1,1 1 0,0 0 0,1 1-1,-1 0 1,1 2 0,0 0-1,0 0 1,1 2 0,-1 0 0,1 1-1,-1 0 1,9 2 10,-20-1-6,1 1-1,-1 0 1,0 0-1,-1 1 1,1 0-1,0 0 1,0 0-1,-1 0 1,1 0-1,-1 1 1,1 0-1,-1 0 1,0 0-1,0 1 1,-1-1-1,1 1 1,-1 0-1,1 0 7,11 16-14,0 0 0,-1 0-1,2 7 15,-8-14 11,42 73-19,-16-26 44,34 46-36,-57-90 1,2-1 0,0 0 0,0-1 0,1 0 0,1-1 1,1-1-1,-1 0 0,11 5-1,-14-11 3,0-1 0,1 0 0,-1 0 0,1-1 0,0-1 0,0 0 0,0-1 0,1-1 0,-1 0 0,0 0 0,1-2 0,-1 1 0,0-2 0,0 0 0,1 0 0,5-3-3,27-8 14,-1-3 1,0-1 0,37-21-15,-78 36 1,124-62-4,-35 17-4,59-20 7,-147 65 0,0 1 1,0 0 0,1 0 0,-1 1-1,0 0 1,0 0 0,0 0-1,5 1 0,-4-1 1,-1 1 0,0-1 0,1-1-1,-1 1 1,0 0 0,1-1-1,0-1 0,1-1 76,-1-1-1,0 1 0,0-2 0,0 1 0,0-1 1,-1 1-1,0-2 0,4-3-75,5-5 41,147-146-25,-101 98-72,-55 56-329,-5 4-2903,0 2 1636</inkml:trace>
  <inkml:trace contextRef="#ctx0" brushRef="#br0" timeOffset="148762.591">326 37 256,'0'0'5,"-2"-5"-34,0 2 61,1 0-1,0 0 1,-1 0-1,0 0 1,1 0-1,-1 0 0,-1 0 1,1 1-1,0-1 1,-1 0-32,3 3 16,0 0 13,0 0 14,0 0 50,-15 14 636,7 12-637,1 0 0,1 0 0,1 0 0,1 1 0,2 7-92,-3 138 346,6-141-293,-14 450 1078,12 449-666,4-433-63,-5-280-292,9 320 298,44-5-312,-30 534 530,-21-961-623,0 7 31,-5 346 9,-4-291 22,-24 124-65,-23 49 50,-97 715 204,113-585-257,18 213 3,35-282 53,55 320-53,-54-610-3,20 162 52,-6 163-49,-40 191 44,2 109 203,20-605-191,24 112-56,-13-105 5,113 544 6,-50-294-6,112 563 27,-98-534-32,-79-347-19,3 0 1,3-2-1,3 0 1,20 31 18,-39-79-6,13 27 21,21 45-34,4-3 1,9 9 18,-38-71-9,1 0 0,1-1 0,1-1 0,2-1 0,0-1 0,2-1 0,0-1 1,16 10 8,27 11-12,1-2 1,2-4 0,2-3 0,1-3 0,1-3 0,37 6 11,-30-15 10,1-4 0,1-4 1,62 0-11,256-12 33,-384 1-33,511-40 19,-303 18-19,513-65-2,-463 51 1,377-67 25,-330 49-16,139-21-8,432-69 0,-679 113 0,634-87 0,327 16 5,-1175 103-5,1036-18-6,-679 20 7,1324-21 26,-878 45-25,0 34-2,-314-21-5,182 16 13,1195 50 53,-1797-104-46,692-6-27,-213-52 36,-143 11 5,-13-2 199,-2-17 1,376-115-229,-421 99 363,-101 25-337,-26 4-26,-218 52-13,0 0 0,-1 0 0,1 0 0,0 0 0,-1 0 0,1 0-1,-1 0 1,1 1 0,0-1 0,-1 0 0,1 0 0,-1 1 0,1-1 0,-1 0 0,1 1 0,-1-1 0,1 0 0,-1 1-1,1-1 1,-1 1 0,1-1 0,-1 1 0,0-1 0,1 1 0,-1-1 0,0 1 0,1 0 0,-1-1 0,0 1 0,0-1-1,0 1 1,1 0 0,-1-1 0,0 1 0,0 0 13,3 24-2857,-2-24 2728,-1 29-3201</inkml:trace>
  <inkml:trace contextRef="#ctx0" brushRef="#br0" timeOffset="152861.008">4897 7140 0,'0'0'336,"0"0"110,0 0-105,0 0-215,0 0 146,0 0 99,-3-2-30,-8-9 488,8 9-763,1 0 0,0 0 1,0 0-1,0 0 0,0 0 1,0-1-1,0 1 1,1 0-1,-1-1 0,1 1 1,-1-1-1,1 0 0,0 1 1,0-1-1,0 0 1,1 0-1,-1 0 0,1 0 1,-1 0-1,1 0 0,0-2-66,0-7-30,0-21 43,1 0 1,3-13-14,-2 33 20,1 1-1,0-1 1,1 1-1,0 0 1,1 0-1,0 0 1,7-9-20,-6 10-5,1 1 1,0-1-1,1 1 1,0 1-1,0 0 1,1 0-1,0 0 1,1 1-1,0 1 0,0 0 1,1 0-1,0 1 1,0 0-1,0 1 1,12-4 4,4 2-22,0 0 0,0 2 0,1 1 0,-1 2 0,1 0 0,17 2 22,-33 0-4,0 1 1,0 0 0,0 0-1,0 1 1,0 1 0,0 0-1,-1 0 1,1 1 0,-1 1-1,0 0 1,0 0 0,-1 1-1,1 0 1,-1 1 0,-1 1-1,1-1 1,-1 1 0,-1 1-1,1 0 1,5 8 3,13 20 63,-2 2 1,6 14-64,-12-20 87,1 0 0,1-2 0,1-1 0,13 13-87,-27-35 12,0-1 1,0 0-1,0 0 0,1 0 0,0-1 1,0 0-1,0-1 0,1 0 0,0-1 0,0 0 1,0 0-1,0-1 0,1 0 0,-1-1 1,1-1-1,0 1 0,5-1-12,-3-1 33,0-1 0,0 0 0,0-1 0,-1 0 0,1-1 0,-1 0 0,0-1 0,0-1 0,0 0 0,0 0 0,-1-1 0,0 0 0,0-1 0,0-1 0,-1 0 0,1-1-33,62-51 169,-3-3 0,15-23-169,-22 22-3,3 3-1,45-32 4,-64 53-50,-38 32 35,0-1 0,0 1 1,1 0-1,0 1 1,1 1-1,-1-1 1,1 2-1,0-1 1,2 1 14,27-8-43,1 2 0,1 2 1,0 1-1,0 3 0,0 1 0,5 2 43,13 2-16,-60 0 32,0 0-8,2 0-24,24 0 489,-26 10-2600,-1 14 65,0 9 360</inkml:trace>
  <inkml:trace contextRef="#ctx0" brushRef="#br0" timeOffset="192007.821">5261 5339 368,'0'0'707,"0"0"-491,0 0-32,0 0 262,0 0 205,0 0-152,-2-39 1128,2 39-3428</inkml:trace>
  <inkml:trace contextRef="#ctx0" brushRef="#br0" timeOffset="192740.243">5218 5342 1217,'0'0'216,"0"0"117,0 0 382,0 0 128,0 0-363,0-4-130,1-2-296,0 1 0,0-1 1,0 1-1,1-1 0,0 1 1,0 0-1,0 0 0,1 0 0,-1 0 1,1 0-1,2-2-54,42-54 5,-37 50 15,55-59 5,-44 50-17,-1-2-1,-1 0 1,0-1 0,2-6-8,-20 27-3,1 0 1,-1 0 0,0 0 0,0-1 0,0 1 0,0 0 0,0 0 0,0-1 0,0 1 0,-1 0 0,1-1 0,-1 1 0,0-1 0,0 1 0,0-1 0,0 1 0,0-1 0,0 1 0,-1 0 0,1-1 0,-1-1 2,0 2-23,-1 1 1,1-1-1,0 1 1,-1-1-1,1 1 1,-1 0-1,1-1 1,-1 1 0,0 0-1,0 0 1,1 0-1,-1 0 1,0 0-1,0 1 1,0-1-1,0 1 1,0-1 0,0 1-1,0 0 1,0-1-1,0 1 1,0 0-1,0 0 1,-2 1 22,-10-2-32,-27 5-52,40-4 82,0 1 0,-1-1 1,1 1-1,0 0 0,0-1 1,0 1-1,0 0 0,0 0 1,0 0-1,0 0 0,0 0 0,1 0 1,-1 0-1,0 0 0,0 0 1,1 0-1,-1 1 0,1-1 1,-1 0-1,1 0 0,-1 1 0,1-1 1,0 0-1,0 0 0,0 1 1,-1-1-1,1 0 0,0 1 1,1 0 1,0 14 24,1-1 1,0 0 0,1 0 0,1 0 0,0 0 0,2 0-1,-1-1 1,2 0 0,0 0 0,0-1 0,4 5-25,8 17 191,-17-32-190,6 12 160,-1 0-1,0 0 1,-1 1-1,3 11-160,-8-22 31,0-1 0,0 0 0,-1 1 0,1-1 0,-1 0-1,0 1 1,0-1 0,0 1 0,-1-1 0,0 0 0,1 1-1,-2-1 1,1 0 0,0 0 0,-1 0 0,0 0 0,0 0-1,0 0 1,0 0 0,-1 0 0,0-1-31,-13 15 21,-1-2-1,0 0 1,-1-1-1,-1-1 1,-1 0 0,-8 3-21,-49 26-109,-7-1 109,55-28-44,4-2-70,14-7-143,0 0 1,0 0 0,0 1 0,1 1 0,-1 0-1,2 0 1,-1 1 0,1 0 0,0 1 256,-3 11-2335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1:15:21.18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2381 4216 0,'0'17'16,"0"1"0,0-36 31,-17-17-32,17 17-15,0-52 16,0 17-16,-18 18 15,18-18-15,-18 0 0,18 0 16,-35-35 0,35 52-16,-18-34 15,1 35-15,17 17 0,0 0 16,0-17-16,0 17 16,17 18 30,36 18-30,-17-18-16,17 0 0,-1 0 16,1 0-16,71-18 15,-54 1-15,-17 17 0,0 0 16,0-18-16,35 1 16,-70 17-16,0 0 15,-1 0-15,-17-18 31,-35 0-15,35 1-16</inkml:trace>
  <inkml:trace contextRef="#ctx0" brushRef="#br0" timeOffset="233.25">2910 3246 0,'0'17'16,"18"-17"-16,53 71 15,-36-54-15,35 19 16,-17-19-16,18 1 16,-36 0-16,-17-1 15,-1 1-15,-17 17 16,0-17-16,-35 17 0,18-17 16,-72 35-1,36 0-15,18-53 16,18 0-16,-1 0 0</inkml:trace>
  <inkml:trace contextRef="#ctx0" brushRef="#br0" timeOffset="924.244">3845 2928 0,'-53'-18'0,"106"36"0,-141-18 15,53 18-15,0-1 0,-18 72 16,35-37-16,0 90 16,18-90-1,18 19-15,35 17 16,-18-52-16,0-19 0,18 18 16,0-35-16,0 18 0,0-18 15,-18-18-15,18 1 0,18-18 16,-53 17-1,-1 0-15,1 1 0,-18-1 16,-35 0 0,17 18-16,0 18 15,1 0-15,-1-1 0,18 1 16,0 17-16,18-17 16,17-18-16,-17 0 0,52-18 15,-35 1-15,-17-19 16,17 19-16,-35-19 15,0 19-15,0-1 16,-53-17 0,36 17-16,-19 18 0,-16 0 15,34 0 1,18 18-16</inkml:trace>
  <inkml:trace contextRef="#ctx0" brushRef="#br0" timeOffset="1184.342">4427 3404 0,'0'18'16,"0"0"-16,-17-18 15,17 17 1,-18-34-16,18-1 16,0-17-1,0 17-15,0 0 0,18 1 16,-1 17-1,1 0-15,0 17 0,-1-17 16,1 18-16,17 17 16,-35-17-16,18 0 0,-18-1 15,0 1 1,17-18-16,-17-18 16</inkml:trace>
  <inkml:trace contextRef="#ctx0" brushRef="#br0" timeOffset="1623.245">4639 3263 0,'18'0'15,"-18"18"-15,17-1 16,1 1-16,-18 17 16,18-35-16,-1 18 15,1 0-15,0-18 0,-1 0 16,-17-18-16,0 0 16,0-35-1,0 36-15,-17-1 0,17-17 16,0 0-16,0 17 15</inkml:trace>
  <inkml:trace contextRef="#ctx0" brushRef="#br0" timeOffset="2113.017">4868 2928 0,'0'18'0,"18"17"15,0 0-15,-1 71 16,1-71-16,17 71 16,-17-71-16,-18 1 15,0-19-15,17 1 16,-17-53-1,0-36 1,0 36-16,-17-18 0,17 0 16,-18 0-16,1-70 15,-1 70-15,0 0 16,18 35-16,0 1 16,0 52-16,18 0 15,0 18-15,-1 0 0,18 18 16,-17-19-16,17 1 0,1-17 15,34 34-15,-35-52 16,18-18-16,-35 0 16,0-18-16,-18-17 15,0 0-15,0-1 0,-36-52 16,19 35 0,-19 18-16,-16-36 15,34 54-15,18-1 0,-18 18 16,18 18-16,18 17 15</inkml:trace>
  <inkml:trace contextRef="#ctx0" brushRef="#br0" timeOffset="2540.419">5398 3246 0,'17'-18'15,"1"0"1,-18-17-16,0 17 16,-18-17-16,18 17 15,-17 1-15,-1 17 16,0 0 0,1 17-16,17 19 0,0-19 15,0 1-15,35 35 16,-17-35-16,-1-1 0,1 1 15,17-18-15,18 0 16,-18 0-16,-17-18 16,0 1-16,-1-1 0,-17-17 15,0 17-15,0 0 16,0 1-16,0-1 0,-17 18 16,17-18-1,17 18-15,1 0 16,17 18-1,-17-18-15,35-18 16,-18 1-16,18-1 16,-36 1-16,1-1 15,0 0-15,-18 1 0,0-1 0</inkml:trace>
  <inkml:trace contextRef="#ctx0" brushRef="#br0" timeOffset="2697.648">5715 2716 0,'18'89'16,"-1"-36"-16,1 52 15,0-52-15,-18-17 16,17 16-16,18 19 16,-17-36-16,0 1 0</inkml:trace>
  <inkml:trace contextRef="#ctx0" brushRef="#br0" timeOffset="4353.718">6227 2787 0,'-18'0'16,"36"0"15,34 0-15,-34-18-16,35 18 15,-18-17-15,18 17 16,-35 0-16,17-18 16,-17 18-16,-1 0 15,-17-18-15</inkml:trace>
  <inkml:trace contextRef="#ctx0" brushRef="#br0" timeOffset="4620.72">6509 2575 0,'17'18'31,"54"-18"-15,-36 0-16,1 0 0,34 35 16,-35-35-16,18 53 15,-35-35-15,-18-1 16,0 1-16,-35 35 16,17-18-16,-35 1 15,18-19-15,17 1 0,1-18 16,17 17-16,17-17 31</inkml:trace>
  <inkml:trace contextRef="#ctx0" brushRef="#br0" timeOffset="5805.149">7373 2522 0,'0'0'0,"0"-17"0,0-1 16,0 0-16,0 1 15,0-1 1,-18 18-16,1 0 15,-1 35 1,1 1-16,-1-1 0,18 53 16,0-35-1,18-18-15,17 36 0,0-53 16,36 35 0,-36-53-16,35 0 15,-34-18-15,34-17 16,-52-1-16,0 19 15,-18-19-15,0 1 0,0 0 0,-18 17 16,-35-52 0,18 34-16,-18 19 0,18-1 15,-89 18-15,71 0 16,-53 0-16</inkml:trace>
  <inkml:trace contextRef="#ctx0" brushRef="#br0" timeOffset="55194.761">3246 14870 0,'0'17'16,"35"-17"0,0 0-16,0 0 15,54-35 1,-19 17-16,-17 1 0,88-19 15,-70 19-15,-1-19 16,71-16-16,-52 16 16,34-17-16,-70 36 15,18-19 1,-54 19-16,1-18 16,-18 17-16,0 0 0</inkml:trace>
  <inkml:trace contextRef="#ctx0" brushRef="#br0" timeOffset="55422.246">4251 14270 0,'35'18'16,"1"-18"-16,16 17 16,-16 1-16,-1-1 0,0 1 15,18 17 1,-35-17-16,-1 17 0,1-17 15,0 17-15,-18-17 0,-18 52 16,-17-52-16,17 17 16,-17 1-16,0-19 0,-1 18 15,-34 36 1,35-36-16</inkml:trace>
  <inkml:trace contextRef="#ctx0" brushRef="#br0" timeOffset="84957.592">14146 4322 0,'-17'0'15,"17"-18"1,-18 18-16,18-18 16,-18 18-1,18-17-15,-17-1 16,17 0-1,0-35 1,17 18-16,1 0 0,0-18 16,-1 18-16,36-54 15,-17 37-15,-1-1 16,0 0-16,0 17 0,36-52 16,-36 71-16,36-54 15,-36 53-15,53-17 16,-52 18-16,16-1 15,1 0-15,36 1 16,-54 17-16,18 0 0,-18 0 16,18 0-1,-18 17-15,-17-17 0,0 0 16,-1 0-16,1-17 16,-18-1-1,-18 0-15</inkml:trace>
  <inkml:trace contextRef="#ctx0" brushRef="#br0" timeOffset="85230.597">14993 3228 0,'18'0'15,"35"18"1,-18-18-16,53 17 15,-35 1 1,0-18-16,0 17 0,70 1 16,-87 0-16,-1-18 15,-17 17-15,-18 1 16,-18 17 0,0-17-16,-17 0 15,-36 17-15,54-17 0,-19-1 16,19 1-16,-1 17 15</inkml:trace>
  <inkml:trace contextRef="#ctx0" brushRef="#br0" timeOffset="86911.118">16104 2910 0,'-17'-17'16,"-1"17"-16,0 0 0,-35 17 15,36 19-15,-18 17 16,17 0-16,0-1 0,-17 54 16,35-53-16,0-18 15,18 18-15,35 0 16,-1-17-16,1-19 16,-17-17-16,17 0 0,0 0 15,-1 0-15,19-35 16,-36 17-16,1 1 15,-36-1-15,17 0 0,-34 18 16,-1 18 15,18 17-15,0-17-16,35 0 16,-17-18-1,17 0 1,0-36-16,-35 19 15,18-1-15,-18 0 0,-18-17 16,1 35-16,17-18 16,-18 18-16,0 0 15</inkml:trace>
  <inkml:trace contextRef="#ctx0" brushRef="#br0" timeOffset="87249.704">16686 3316 0,'0'0'0,"18"18"16,-18-1-16,-18-17 31,1-17-15,17-1-1,0 0 1,35 1-1,0 17-15,-17 0 16,0-18-16,-1 18 0,19 18 16,-19-18-1,1 17-15,-1 1 16,1 0-16,-18-1 0,18-17 31,-18-17 0,0-19-15,17 19-16</inkml:trace>
  <inkml:trace contextRef="#ctx0" brushRef="#br0" timeOffset="87660.066">17022 3228 0,'0'18'16,"17"-1"0,-17 1-16,35 17 15,-17-17-15,17-1 16,-17-17-16,0 0 0,-1 0 16,1 0-16,-18-35 15,0 17 1,0 1-16,0-1 0,-18-35 15,18 36-15,0-1 16,0 0-16,-17 1 16,34 17-1</inkml:trace>
  <inkml:trace contextRef="#ctx0" brushRef="#br0" timeOffset="88363.205">17374 2787 0,'0'0'16,"0"53"-16,0-18 0,18 18 0,-18 0 15,18 0-15,-1 35 16,1-35-16,0 0 15,-1-53-15,-17 18 16,0-36 0,0-35-1,0 18-15,-17-36 16,17 36-16,-36-53 16,36 35-16,-17-35 15,17 70-15,35 18 16,-17 0-16,-1 18 15,1 17-15,-1 0 0,36 53 16,-35-35-16,35 18 16,-18-54-16,-17 1 15,-1 0-15,1-1 16,-18-34-16,0-36 16,0 18-16,0-1 15,-18 1-15,1-18 16,-1 18-16,1 17 15</inkml:trace>
  <inkml:trace contextRef="#ctx0" brushRef="#br0" timeOffset="88760.196">17780 3104 0,'18'0'15,"-1"-17"-15,1-1 16,-18 1-16,0 34 47,18 1-31,-18-1-16,35-17 15,-18 0 1,19-17-1,-19 17-15,-17-18 0,0 1 16,0-1-16,0 0 16,0 1-16,0-1 15,0 0 17,53 1-17,-35 17-15,35-36 16,-35 36-16,-1-17 0,18-1 15,1 1 1,-36-1-16</inkml:trace>
  <inkml:trace contextRef="#ctx0" brushRef="#br0" timeOffset="88894.828">18062 2699 0,'0'35'16,"18"-17"-16,0 17 0,-1 53 15,1-53-15,-1 18 16,1-17-16,0-1 0,17 53 16</inkml:trace>
  <inkml:trace contextRef="#ctx0" brushRef="#br1" timeOffset="122573.482">3898 7902 0,'18'0'0,"-36"0"109,1 0-109,-1 0 16,-17 0-1,-1 0-15,-34 0 16,17 0-16,18 0 0,-18 0 16,0 0-16,0 0 0,-53-17 15,53 17-15,-70-18 16,52 18-16,18 0 16,-53-18-1,53 18-15,-35 18 16,53-18-16,0 0 0,-1 0 15,-17 18-15,36-18 16,-18 0-16,17 17 16,0-17-16,1 0 15,-1 0 1,0 0-16,1 18 16,-1-18-16,18 18 15,-18-18-15,18 17 47,0 1-16,0-1-15,0 1-16,0 0 16,18-1-1,-18 19-15,0-19 0,0 19 16,0 34-16,0-35 15,18 1-15,-18 69 16,17-52-16,1 89 16,-18-72-16,18 18 15,-18-17-15,0 17 0,0 0 16,0-17-16,17 52 16,-17-52-16,18 35 15,-18-71-15,0 18 0,18 17 16,-18-34-1,17-1-15,-17-17 0,0 17 16,18 0-16,-1-17 16,-17-1-16,18 1 15,-18 0-15,0-1 16,0 1-16,0 0 16,18-1-1,-18 1-15,0 0 16,17-18-1,-17 17-15,0 1 0,18-1 16,0-17 0,-1 18-16,1-18 0,0 0 15,-1 18-15,36-18 16,-35 0-16,35 17 16,-36-17-16,54 18 15,-36-18-15,0 18 16,1-18-16,-1 0 0,71 17 15,-53 1-15,35 0 16,-35-1-16,-18-17 16,18 18-16,0-1 15,-18-17-15,1 18 16,-19-18 0</inkml:trace>
  <inkml:trace contextRef="#ctx0" brushRef="#br1" timeOffset="123529.997">3810 7920 0,'-18'0'15,"36"0"32,17 0-31,-17 18-16,17-18 0,53 0 16,-52 0-16,52-18 15,-35 18-15,0 0 16,-18-18-16,53 18 15,-35 0-15,-35 0 16,17 0 0,-35 18-16,0 0 15,18-1-15,-18 1 16,0 17-16,17 18 16,1-18-16,-18 18 0,0-18 15,18 18-15,-18 0 0,0 0 16,0 71-1,0-54-15,0 89 16,0-71-16,0 18 0,-18 0 16,18 0-16,-18-18 0,18 88 15,0-105-15,18 52 16,-18-70 0,0-18-16,18 18 0,-1 18 15,1-53-15,-1 35 16,1-18-1,-18-18-15,0 19 0,0-19 0,0 1 16,0 0 0,-18-1-16,1-17 15,17 18-15,-18-18 16,1 0-16,-36 18 16,17-1-16,-69 1 15,34-1-15,0 19 16,1-19-16,-1 1 0,1 17 15,-54-17-15,71 0 16,-17-18-16,17 0 0,0 0 16,18 0-16,-36-18 15</inkml:trace>
  <inkml:trace contextRef="#ctx0" brushRef="#br1" timeOffset="126245.219">3969 7620 0,'-18'0'15,"18"-18"1,0 1 0,0-19-16,18-16 15,-1 16-15,1 1 0,0 0 16,-1-1-16,1 19 0,0-18 15,-1 17-15,1 18 16,0 0-16,-1 18 16,36 17-1,-35 0-15,-1-17 0,36 17 16,-35-17-16,17-18 16,18 0-16,-18 0 0,18-18 15,35-35 1,-35 18-16,18-18 15,-36 18-15,-17-1 16,0 19-16,-18-1 16,17 18 31,18 0-47,-17 0 15,17-18-15,-17 1 16,0 17-16,-1-18 0,19-17 15,-19 35-15,-17-18 16</inkml:trace>
  <inkml:trace contextRef="#ctx0" brushRef="#br1" timeOffset="126504.792">4833 7003 0,'0'0'15,"18"0"1,17-18-16,0 18 15,18 0-15,-18-18 16,18 18-16,-17 0 0,52-17 16,-53 34-16,0 1 15,-17 0-15,-36 35 16,1-18-16,-1 0 16,-17 0-16,0 1 0,-36 17 15,53-36-15,1 1 16,34 0-1,19-36 1,-19 18-16</inkml:trace>
  <inkml:trace contextRef="#ctx0" brushRef="#br1" timeOffset="126765.398">5556 6685 0,'0'0'16,"18"-17"-16,-18-1 0,0 36 15,18 52 1,-18-17-16,0 18 16,0 17-16,17 0 0,-17-18 15,18 1-15,17 0 0,0 34 16,-17-52-16,17 18 15,-17-53-15,-18 17 16,-18 0 0,1-17-16</inkml:trace>
  <inkml:trace contextRef="#ctx0" brushRef="#br0" timeOffset="143650.626">829 2152 0,'0'18'47,"0"-1"0,35 1-31,18-18-1,-35 0-15,17 0 16,-17 0-16,17 0 15,-17-18-15,17 18 16,-17 0-16,17 0 0,35 0 16,-34 0-16,34-17 15,-34 17-15,-1 0 16,0-18-16,18 18 16,-18 0-16,1-18 0,-1 18 0,0 0 15,36 18 1,-36-18-16,0 18 0,18-18 15,18 17-15,-18-17 16,-18 18-16,18-18 0,-18 0 16,71 0-1,-53 0-15,0 0 0,0 0 16,-18 0-16,53 0 16,-35 0-16,0 0 0,-18 0 15,18 0-15,53 18 16,-53-18-16,0 0 0,17 0 15,-17 0-15,88 0 16,-88 0-16,71 17 16,-54-17-16,-17 18 15,0-18-15,71 0 16,-1 17-16,-70-17 16,71 0-1,-54 0-15,54 0 16,-71 0-16,17 0 0,-17 0 15,18 0-15,-19 0 0,19 0 16,52 0 0,-52 0-16,0 0 0,-18 18 0,17-18 15,54 0 1,-72 0-16,19 0 0,-18 0 16,17 0-16,54 0 15,-53 0-15,-1-18 0,1 18 16,-18 0-16,88 0 15,-71 0-15,1-17 0,-1 17 16,1 0-16,70-18 16,-70 18-16,-19 0 15,90 0 1,-90 0-16,19 0 0,0 0 0,-1 0 16,1 0-16,-1 0 0,89 0 15,-71 0 1,53 0-16,-52 0 15,-19 0-15,89-17 16,-71 17-16,71 0 16,-71 0-16,0 0 15,0 0-15,1-18 0,-1 18 0,88 0 16,-88 0 0,1 0-16,-1 0 0,0 0 15,18 0-15,0 0 0,105 0 16,-123 0-16,124 0 15,-124 0 1,18 0-16,-18 0 0,18 18 16,0-18-16,106 17 15,-107-17-15,19 0 16,-1 18-16,-17-18 0,18 0 16,-1 0-16,1 0 0,140 0 15,-140 0-15,-1 0 16,1 0-16,87-18 15,-122 18-15,-19 0 0,54-17 16,-72 17 0,-16 0-16,-19 0 0,1 0 0</inkml:trace>
  <inkml:trace contextRef="#ctx0" brushRef="#br0" timeOffset="145553.339">7161 14217 0,'18'18'0,"70"35"16,71 17-1,0-17 1,-89-18-16,1 1 15,88 34 1,-71-52-16,71 35 0,-89-18 16,54-17-16,-89-1 15,35-17-15,-52 0 16</inkml:trace>
  <inkml:trace contextRef="#ctx0" brushRef="#br0" timeOffset="145980.737">7232 14764 0,'18'17'16,"-36"-34"-16,53 34 0,-35-52 15,0-18 1,-17 18-16,-1 0 16,-35-54-16,18 54 15,-18-53-15,18 35 16,-1 0-16,19 18 0,-19 0 15,19-18 1,-1 35-16,36 18 16,52 0-1,-17 0-15,18 18 0,-18-18 16,88 0-16,-71 0 16,-17 0-16,0 17 15,0-17-15,-18 0 0,1 18 16,-19-18-16,-17 18 15</inkml:trace>
  <inkml:trace contextRef="#ctx0" brushRef="#br0" timeOffset="146898.603">19438 14640 0,'18'0'16,"35"18"-1,-18 0 1,106-1-16,-70-17 16,17 18-16,0-1 0,0 1 15,89 35-15,-89-35 16,-18-1-16,1 1 0,-18-18 15,0 18 1,-18-18-16,0 0 0,-17 0 0,-36 0 16,1 0-1</inkml:trace>
  <inkml:trace contextRef="#ctx0" brushRef="#br0" timeOffset="147237.502">19473 14975 0,'0'0'0,"0"-17"16,-35-18-16,17-1 15,1 19-15,-18-19 0,17 1 16,-35-18-1,35 35-15,1-17 0,-1 18 16,18-19-16,18 19 16,-1-1-16,19 0 0,-1 1 15,18-1-15,70 0 16,-52 1-16,-1-1 16,1 18-16,-1-17 0,72-1 15,-89 18-15,-18 0 16,0 0-16,18 0 15</inkml:trace>
  <inkml:trace contextRef="#ctx0" brushRef="#br0" timeOffset="147792.803">31433 14587 0,'-36'18'16,"72"-36"-16</inkml:trace>
  <inkml:trace contextRef="#ctx0" brushRef="#br0" timeOffset="148037.703">31433 14587 0,'-36'71'16,"36"-53"-1,71-1 1,-18 1 0,123 35-16,-70-36 15,17 19-15,19-19 0,104 19 16,-140-19-16,-18 1 15,-17 0-15,0-1 16,-18 1-16,17-1 16,-88 1-1,-70-18-15</inkml:trace>
  <inkml:trace contextRef="#ctx0" brushRef="#br0" timeOffset="148360.67">32103 14429 0,'-35'0'16,"70"0"-16,-123 17 0,-1 19 15,19-19 1,17 1-16,-35 17 0,17-17 16,1-1-16,-54 36 15,71-35-15,-17 17 16,52-17-16,36 35 16,-1-36-16,36 19 0,0-1 15,88 36 1,-70-36-16,-18 0 0,17 0 15,-17-17-15</inkml:trace>
  <inkml:trace contextRef="#ctx0" brushRef="#br0" timeOffset="186498.944">12241 16016 0,'-53'18'0,"18"-1"15,0 19-15,-18-1 0,18 0 16,17 18-16,-17 18 15,17-1-15,1-17 0,-1 88 16,18-88-16,53 35 16,0-52-16,-18-19 15,88-17-15,-70 0 16,0-17-16,18-19 16,-36 19-16,-17-1 15,-1 0-15,-17 1 16,0 34-16,0 1 0,-17 17 15,17 1-15,0 17 0,0 17 16,17-35-16,1 1 16,17-19-16,-17-17 15,17 0-15,36-17 0,-36-19 16,0-16 0,-35 34-16,-17-53 15,-1 54-15,-17-1 16,0 0-16,-1 1 0,-17 17 15,36 0-15,-19 17 16</inkml:trace>
  <inkml:trace contextRef="#ctx0" brushRef="#br0" timeOffset="186755.029">12823 16792 0,'0'0'0,"-17"18"0,-18-18 16,17 0-16,18-18 16,0 1-1,0-1-15,0 0 0,0 1 16,0-1-16,0-17 16,0 52-1,18 19-15,-1-1 16,1 0-16,-1-17 15,1 0-15,17-1 0,1-17 16,-1 0-16</inkml:trace>
  <inkml:trace contextRef="#ctx0" brushRef="#br0" timeOffset="187115.746">13035 16704 0,'0'0'16,"18"53"-16,-18-35 0,0 17 15,35 35-15,-17-17 16,17 18-16,-17-36 16,-1 18-16,1-18 0,-18-17 15,18 35 1,-18-35-16,-36-1 16,19-17-16,-19-35 15,19 17-15,-1-17 16,0-18-16,1-17 0,17-72 15,0 90-15,70-1 16,-34 35-16,-1 18 16,0 0-16,18 0 15,-18 0-15,-17 35 16,-18-17-16,-18 0 0,18-1 16,-35 1-16,17-1 0,-34 19 15,34-36 1,0 0-16,18-18 15,36-17-15</inkml:trace>
  <inkml:trace contextRef="#ctx0" brushRef="#br0" timeOffset="187501.733">13388 16757 0,'0'0'16,"0"18"0,0-1-1,0 19-15,18-19 16,-1 36-16,1-53 15,-1 18-15,1-18 16,0 0-16,-1-18 16,1 0-16,-18-34 15,0 34-15,0 0 0,0 1 16,0-1-16,0 0 0,18 18 16,-1 0-1,1 18 1,0 0-16,-1-18 0,19 17 15,-36 1-15,17-18 16,1 0 0,-18-18-1,-18-17-15,18 17 16,0 1-16,0-1 16,18 18-16,-1-18 0,1 18 15,0-17-15,-1-1 16,19 0-16,-19 1 0,36-1 15,-35 18-15,-1-17 0,1-1 16</inkml:trace>
  <inkml:trace contextRef="#ctx0" brushRef="#br0" timeOffset="187656.327">13811 16439 0,'18'71'16,"-36"-142"-16,36 177 0,0-18 15,-1-52-15,-17 17 16,18 0-16,-18-18 0,17 0 16,19 36-1,-19-71-15</inkml:trace>
  <inkml:trace contextRef="#ctx0" brushRef="#br0" timeOffset="188101.808">14076 16739 0,'0'18'16,"-18"-18"-16,18 18 0,-17 17 16,17-17-16,-18 17 0,18 18 15,18-36-15,-1 1 16,1-18-16,-1 0 0,1 0 16,0 0-16,-1 0 15,-17-35-15,0 17 16,0 0-16,0 1 0,-17-18 15,17 17-15,0 0 16,17 36 0,1 0-1,0-1-15,-1-17 16,19 18-16,-19-18 16,1 0-16,0 0 0,-1-18 15,-17 1-15,0-1 16,0 0-16,0-17 15,0 17-15,0-17 16,18 17-16,-1 1 16,1 17-16,0 0 15,-1-18-15,19 18 0,-19 0 16,19 0-16,-1 0 16,-18-18-16,1 18 15,-18-17 1,-18-1-16,1 1 15</inkml:trace>
  <inkml:trace contextRef="#ctx0" brushRef="#br0" timeOffset="188251.121">14376 16545 0,'17'106'16,"-34"-212"-16,52 318 15,-35-159-15,35 17 16,-35-34-16,18-19 0,0 19 15,-1-54 1</inkml:trace>
  <inkml:trace contextRef="#ctx0" brushRef="#br0" timeOffset="188401.157">14623 16810 0,'17'70'15,"-34"-140"-15,34 158 0,1-70 0,17 17 16,-17-35 0,-1 0-16,1 0 15</inkml:trace>
  <inkml:trace contextRef="#ctx0" brushRef="#br0" timeOffset="188525.16">14693 16651 0,'0'0'0,"18"0"16,-1 18-16,1-1 16,-18 1-1</inkml:trace>
  <inkml:trace contextRef="#ctx0" brushRef="#br0" timeOffset="188785.182">14764 16916 0,'17'17'16,"-34"-34"-16,34 52 0,1-35 16,0-18-16,17 1 15,-17 17-15,-18-18 16,0 0-16,17 1 0,-17-1 16,18 36-1,-18-1 1,18 1-16,17 17 15,-18-17-15,1 0 16,17-18-16,-17 0 16,0 0-16,-1 0 15</inkml:trace>
  <inkml:trace contextRef="#ctx0" brushRef="#br0" timeOffset="189802.407">15910 16581 0,'-17'0'16,"-1"0"-16,0 0 0,-17 52 15,17-34-15,18 17 0,-17 1 16,17 17 0,17-18-16,-17-17 0,53 17 15,-35-35-15,17 0 16,1 0-16,16-18 15,-34 1-15,0-1 16,-1 0-16,-17 1 16,0-1-16,0 36 15,-17 35 1,17-18-16,17-18 16,19 36-1,-1-53-15,0 0 0,1 0 0,16-17 16,-16-36-1,-36 18-15,0 17 16,-18-17-16,-17-1 16,17 19-16,-35-1 15,36 18-15,-1 0 16</inkml:trace>
  <inkml:trace contextRef="#ctx0" brushRef="#br0" timeOffset="190053.754">16457 16651 0,'0'0'0,"-35"18"0,17-1 15,1 36-15,17-35 16,0 0-16,0-1 16,17 19-16,1-19 0,17 18 15,-17-35-15,-1 18 16,1-18-16,-36 0 31,-17 0-15,17 0-16,-17 0 0,18-18 15,-1 18-15,0 0 0,36-17 16</inkml:trace>
  <inkml:trace contextRef="#ctx0" brushRef="#br0" timeOffset="190165.284">16651 16775 0,'53'0'16,"-106"0"-16,106-18 0,-35 18 0,17 0 16,-17-18-16,-1 18 15,1-17-15</inkml:trace>
  <inkml:trace contextRef="#ctx0" brushRef="#br0" timeOffset="190293.183">16739 16616 0,'0'0'16,"0"70"-16,0-34 0,0 17 0,36 35 16,-19-35-1,19 35-15,-19-70 16</inkml:trace>
  <inkml:trace contextRef="#ctx0" brushRef="#br1" timeOffset="-200853.267">7373 5644 0,'-18'0'16,"-17"18"-16,-53 0 15,35-1-15,-18-17 0,1 0 16,-89 18-16,71 0 15,0-1-15,17 1 16,-17-18-16,-35 18 16,70-1-16,0-17 0,35 0 15,0 0-15,1 18 16,52-18 0,0 35-1,1 0-15,-19 1 16,1-1-16,0 88 15,-1 19-15,-17-54 16,0-18-16,-17 18 16,-1 1-16,0-1 0,-17 88 15,17-105-15,1-1 0,-19 54 16,19-89 0,17 0-16,0-17 0,0 0 15,53-18 1,-18 0-16,88-18 15,-34 0-15,87 1 16,-70 17-16,0 0 16,17 0-16,89 17 15,-106-17-15,-18 0 0,18 0 16,-18 0-16,53 0 16,-88-17-16,-18-1 15,-17 18-15,17-18 0,-17-34 16,-18 34-16,-18-17 15,1-54-15,-1 37 16,-35-107 0,35 53-16,-17 18 0,0-89 15,35 89-15,-18 18 16,18-1-16,18 1 16,-18 17-16,17 0 0,-17 17 0,0-34 15,0 52-15,-17 1 16,-36 17-1,18 0-15,17-18 16,-53 18-16,54-18 16,-19 18-16</inkml:trace>
  <inkml:trace contextRef="#ctx0" brushRef="#br1" timeOffset="-200063.823">7955 5592 0,'-17'0'0,"-36"0"16,17 0-16,-52 17 15,18 1-15,-1-1 0,0 1 16,-17 0-16,-88 17 16,88-17-16,-1-1 15,19-17-15,-1 0 0,-34 0 16,69 0-16,19 0 15,-1 0-15,18-17 16,0 34 0,35 19-1,-17-19-15,0 18 0,-1 54 16,-17-19-16,0 71 16,0-70-16,0 17 15,0 0-15,-17 0 0,17 1 16,-18 52-1,18-71-15,0-17 0,-18 0 16,1-18-16,-1 36 16,0-53-16,18 17 0,0-17 15,0-1-15,36-17 16,-19 0-16,36 0 16,-18 0-16,107-17 15,-72-1-15,18 18 16,1 0-16,87 0 15,-70 0-15,-18 18 16,0-18-16,18 0 0,-18 0 0,0 0 16,1 0-16,52-36 15,-88 19-15,-1-1 16,-16-17-16,-19-1 16,-17 1-16,-17-35 15,-1 17-15,-52-88 16,34 52-16,1 1 0,-18-53 15,18 88 1,17 0-16,1 0 0,-19-17 16,36 52-16,0-35 15,0 36-15,18 17 16,0-18-16,-1 0 16</inkml:trace>
  <inkml:trace contextRef="#ctx0" brushRef="#br1" timeOffset="-199352.961">8502 5574 0,'0'0'16,"-53"0"-16,0 0 0,-53 0 16,36 18-16,-1-18 15,-17 17-15,-88 18 16,105-17-16,0 0 16,1-1-16,17-17 0,-35 36 15,53-36-15,17 17 16,0-17-16,18 18 31,18 0-15,-18-1-16,0 1 15,0 17-15,-18 0 16,18 1-16,-17-1 0,17 0 0,-18 71 16,0-35-16,1-1 15,17 89 1,0-71-16,-18 0 0,18 18 15,0 53-15,0-89 16,0 36-16,0-88 16,0 0-16,35-1 15,-17-17-15,17-17 0,1-1 16,16 0-16,90-35 16,-72 36-16,18 17 15,-17 0-15,17 0 0,88 0 16,-87 0-16,-1-18 15,106 0 1,-106 18-16,71-35 16,-106 18-16,0-19 15,-36 1-15,-17 17 0,-53-52 16,36 35 0,-36-1-16,0-17 0,-18-70 15,36 70-15,0-71 16,17 72-16,18-1 15,0 17-15,0 1 0,0 0 16,0 17-16,18-17 16,-18 17-16</inkml:trace>
  <inkml:trace contextRef="#ctx0" brushRef="#br1" timeOffset="-198617.472">8961 5592 0,'-18'-18'0,"0"18"15,1 0-15,-54 0 16,36 0-16,-18 18 0,-18-18 16,-17 35-16,-88 0 15,88-17-15,17-1 16,-17 1-16,35 0 0,-53 17 16,71-35-16,0 18 15,17-1-15,18 1 16,18 17-16,-1-17 15,36 17 1,-35-17-16,-1 35 16,-17-18-16,18-17 0,-18 17 15,-18 18-15,-17 35 16,17-35-16,-17 88 16,35-71-16,-35 72 15,35-72-15,0-17 16,0 18-16,0-1 15,18-35-15,-1-17 0,18-18 16,36 0-16,35-35 16,-53 0-16,0 17 15,88-17 1,-71 17-16,19 0 0,-1 1 16,0 17-16,0 0 0,106-18 15,-106 0-15,1 1 16,-19 17-16,-17-18 0,0 1 15,-18-19-15,-35 19 16,-17-54 0,-19 18-16,-34-70 15,17 34-15,18 1 16,-1 0-16,1-18 0,0-70 16,17 105-16,18-35 15,0 71-15,0-18 16,0 36-16</inkml:trace>
  <inkml:trace contextRef="#ctx0" brushRef="#br1" timeOffset="-197544.585">9331 5503 0,'-18'0'0,"18"18"16,-17 0-16,-19-1 0,-16 36 15,-1-35-15,-53 17 16,53-17-16,-18-1 16,1 1-16,-71 0 15,70-18-15,18 0 16,0 0-16,0 0 16,18 0-16,17 0 15,18 17 1,18 1-16,-18 17 0,18 53 15,-1-52-15,-17 17 16,18 70-16,-18-52 16,18-1-16,-18-17 15,0 18-15,0-1 0,0 71 16,0-70-16,-18 70 16,0-88-16,1 53 15,17-71-15,0 0 16,0 1-16,0-1 15,17-18-15,-17 1 0,36-18 16,-19 18-16,89-18 16,-53 0-16,0 17 15,0-17-15,0 18 0,70-18 16,-52 0-16,-18 0 16,0 0-16,17-18 0,54 1 15,-71-1 1,-18 0-16,18 1 15,0-1-15,-36 18 0,19-17 16,-19-1 0,-17 0-1,0-35-15,0 36 16,18-89 0,-18 35-16,0 1 0,-18-36 15,1 18-15,-1-36 0,0 18 16,-17-123-16,17 123 15,-17-35-15,17 88 16,18 18-16,-17 17 0,17-17 16,-18 35-16,1-18 15,-1 1 1,0 34 0,1 1-16,-1-18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2T09:04:19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1 416,'0'0'0,"0"0"0,0 0 0,0 0 0,0 0-192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2T09:04:20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833 160 48,'0'0'360,"0"0"75,0 0-88,0 0-152,0 0-129,-3 3-47,1 0-3,0 0 0,0 0 0,0 1 0,0-1 0,0 1 1,1-1-1,-1 1 0,1 0 0,0 0 0,0-1 0,1 1 0,-1 4-16,-2 55 483,3-47-337,-2 83 498,6 0-1,3 0 1,20 93-644,9-17 136,3 11 30,10 146-166,-37-21-11,-19-273-111,6-36 93,1-1 0,-1 1 1,1-1-1,-1 1 0,0-1 1,0 0-1,0 0 0,1 1 1,-1-1-1,0 0 0,-1 0 1,1 0-1,0 0 0,0 0 1,0 0-1,-1 0 0,1 0 1,0-1-1,-1 1 0,1 0 1,-1-1-1,1 1 0,-2-1 29,-4-2-675,1-11-573</inkml:trace>
  <inkml:trace contextRef="#ctx0" brushRef="#br0" timeOffset="2174.468">765 219 64,'0'0'440,"0"0"-194,0 0-174,0 0 32,0 0 160,-1-9-91,0 3-161,0 0-6,0-1 0,1 1 0,0 0 0,0-1 0,0 1 0,0 0 0,1-1 0,0 1 0,1 0 0,-1 0 0,1 0 0,0 0 0,1 0 0,-1 0 0,1 1 0,1-1 0,-1 1 0,3-3-6,0 2 40,0 0 0,1 0 0,0 1 0,0 0 0,0 1 0,1-1 0,0 2-1,0-1 1,0 1 0,0 0 0,0 0 0,1 1 0,-1 0 0,2 1-40,24-4 169,0 2 0,0 2 0,4 1-169,45-2 207,51-8 82,1 6 1,127 12-290,-108 0 62,97-10-62,-172 0 66,401-13 65,186 17-2087,-665 1 2095,0 0 0,0 0 0,0 0 0,0 1 0,0-1 0,-1 0 0,0 1 0,1-1 0,-1 0 0,-1 1 0,1-1 0,0 0 0,-1 1-139,1 3 133,-1 53 13,3 0 0,3-1 0,2 1 0,9 28-146,34 104-14,-20-86 19,-4 3-1,-5 0 1,-5 7-5,2 12 107,-10-92 22,-3 0 0,0 1 0,-3 0 0,-1 0-1,-2 0 1,-3 21-129,-25 55 626,19-83-434,2 0-1,1 1 1,-2 30-192,4-11-5,-3 88 13,8-137-20,0 4 41,0-1 1,0 1-1,0-1 0,0 1 1,-1-1-1,1 0 1,-1 1-1,0-1 0,-1 0 1,1 0-30,-1-2 35,1 0 1,-1-1-1,1 0 1,-1 1 0,1-1-1,-1 0 1,0 0-1,0 0 1,0 0-1,1 0 1,-1 0-1,0-1 1,0 1 0,0 0-1,0-1 1,0 0-1,-1 1 1,1-1-1,0 0 1,0 0-1,0 0 1,0-1-36,-48 2 544,1-3 1,0-2-1,0-3 0,-21-5-544,-99-11 208,-1 9 0,-36 5-208,86 5-21,-204-3-424,76 4-383,-27-14 828,259 16-22,-459-35-831,347 27 528,72-1-881,43 9 1030,-2-1-170,1 1-1,0 1 1,-1 0-1,1 1 1,0 0-1,-6 2 347,9 0-1435</inkml:trace>
  <inkml:trace contextRef="#ctx0" brushRef="#br0" timeOffset="3022.327">126 501 1313,'0'0'442,"0"0"-148,0 0 229,0 0 90,-8 1-332,2 0-264,4-1-17,0 0-1,0 0 1,0 0 0,0 0 0,-1 1-1,1-1 1,0 1 0,0-1 0,0 1-1,0 0 1,1 0 0,-1 0 0,0 0 0,0 0-1,0 0 1,1 1 0,-1-1 0,0 0-1,1 1 1,0-1 0,-1 1 0,1 0-1,0 0 1,0-1 0,0 1 0,0 0-1,0 0 1,0 1 0,-14 39 156,3 1 0,1 0 0,2 0 0,3 1 0,1 0 0,2 0-1,2 35-155,0-58 23,1 1 0,1-1 0,0 0 0,2 1 0,1-1-1,0 0 1,1-1 0,2 1 0,5 13-23,-4-18 1,0-1-1,1 1 1,0-2 0,1 1 0,1-1-1,0-1 1,1 0 0,0 0-1,8 5 0,-12-12-28,0-1 0,1 1 0,-1-1 0,1 0 0,0-1-1,1 0 1,-1-1 0,1 0 0,-1 0 0,1-1 0,0 0-1,0 0 1,0-2 0,0 1 0,0-1 0,0 0 0,2-1 28,-7 0-10,0 0-1,0 0 1,1-1 0,-1 1 0,0-1 0,-1 0 0,1 0 0,0-1 0,0 1 0,-1-1-1,0 0 1,1 0 0,-1-1 0,0 1 0,-1-1 0,1 0 0,-1 0 0,1 0 0,-1-1 0,-1 1-1,1-1 1,0 1 0,-1-1 0,0 0 0,0 0 0,0-4 10,0 3-9,0 0-1,-1 0 1,0-1 0,0 1-1,-1-1 1,0 1 0,0 0-1,0-1 1,-1 1 0,0-1-1,0 1 1,-1 0-1,1 0 1,-1 0 0,-1-1-1,1 2 1,-1-1 0,0 0-1,0 1 1,-1-1 0,-3-3 9,-8-7-37,-1 0 0,0 2 0,-1-1 0,-1 2 0,0 0 37,8 6 55,-1 1 0,0 0 0,0 0 0,0 1 0,-1 1 0,1 0-1,-1 0 1,0 1 0,-8-1-55,19 4-20,1 0-1,-1 0 1,1 0-1,-1 0 1,1 0-1,-1 0 1,1 0-1,-1 0 1,1 0-1,-1 0 1,1 0-1,-1 0 1,1 0-1,-1 1 1,1-1-1,-1 0 1,1 0-1,-1 0 1,1 1-1,-1-1 1,1 0-1,0 1 1,-1-1-1,1 0 1,0 1-1,-1-1 1,1 1-1,0-1 1,-1 1-1,1-1 1,0 0-1,0 1 1,-1-1-1,1 1 1,0-1-1,0 1 21,0 21-854,1-13 328,1 14-899</inkml:trace>
  <inkml:trace contextRef="#ctx0" brushRef="#br0" timeOffset="3577.583">447 731 2481,'0'0'352,"0"0"-320,0 0-96,7 11-26,1 3 86,62 93 286,-62-96-254,1 0 0,-1-1 1,2 0-1,-1-1 0,1 0 0,1 0 1,0-1-1,11 7-28,-17-13-14,0 0 1,1-1 0,-1 1-1,1-1 1,0 0 0,-1 0-1,1-1 1,0 1 0,-1-1-1,4-1 14,1 1-64,-9 0 66,-1-1-1,1 1 1,0-1-1,-1 1 1,1-1 0,-1 1-1,1-1 1,-1 1-1,0-1 1,1 1-1,-1-1 1,1 0-1,-1 1 1,0-1-1,0 0 1,1 1-1,-1-1 1,0 0-1,0 1 1,0-1-1,0 0 1,0 0-1,0 1 1,0-1 0,0 0-1,0 1 1,0-2-2,0-27 2,-1 22-40,1-34 46,0 40 96,0 1 123,0 0 13,0 9-62,4 59 41,3 1-1,3-2 0,3 1 1,2-1-1,4-1 0,6 9-218,-6-25-301,1-1-1,11 15 302,9 7-1606</inkml:trace>
  <inkml:trace contextRef="#ctx0" brushRef="#br0" timeOffset="4544.486">1693 2014 256,'0'0'1025,"0"0"-126,0 0-56,0 0-176,0 0-232,0-5-209,0-19 36,-45 27 357,38 1-605,-1 1 0,1 1 0,0-1 0,0 1 0,1 0 1,0 1-1,0 0 0,0 0 0,0 2-14,-47 70 84,51-75-82,-14 23 38,1 0 0,1 2-1,1-1 1,2 2 0,1-1 0,1 2 0,1-1-1,2 1 1,1 0 0,2 0 0,0 26-40,4-49-14,0 0 0,1 0-1,-1 0 1,2 0 0,-1-1 0,1 1 0,0-1 0,1 1 0,-1-1 0,2 0 0,-1 0 0,1 0 0,0-1 0,0 0 0,0 0 0,1 0 0,0-1-1,1 1 1,0-1 14,1 2-108,1-1 0,0 0 0,1 0 0,-1 0 0,1-1 0,0-1 0,1 0 0,-1 0-1,1-1 1,0-1 0,-1 1 0,1-2 0,10 1 108,-16-3-24,0 0-1,0 0 1,0-1 0,0 1 0,0-1-1,0 0 1,0-1 0,-1 1 0,1-1-1,-1 0 1,0 0 0,0-1 0,0 1-1,0-1 1,-1 0 0,1 0 0,-1 0-1,0 0 1,0 0 0,-1-1 0,3-3 24,2-5-83,0 0 1,-1-1 0,0 1-1,-1-1 1,-1 0-1,0 0 1,0-6 82,-3 14-29,0 0 0,0 0 0,-1 0 0,1 0 0,-2 0 0,1 0 0,-1 0-1,1 0 1,-2 0 0,-1-6 29,2 9 67,-1 0 0,1 0 0,-1 1 0,0-1 0,0 1 0,0-1 0,0 1 0,0 0 0,-1 0 0,1 0 0,-1 0 0,1 0 0,-1 0 0,0 1 0,0-1 0,0 1-1,1 0 1,-1 0 0,-1 0 0,1 0 0,0 1-67,-15-4 58,1 1 1,-1 1-1,1 1 0,-1 0 0,-1 2-58,12 2-539,6 11-859</inkml:trace>
  <inkml:trace contextRef="#ctx0" brushRef="#br0" timeOffset="4940.606">1934 2211 560,'0'0'670,"0"0"-523,0 0-113,0 0 84,4 5 36,12 17 154,0 1 0,-2 0 0,0 1 0,1 8-308,40 66 484,-44-81-466,1 2-18,0 0-1,1-1 0,1 0 1,0-1-1,2 0 1,0-2-1,1 0 0,13 10 1,-26-23-86,-1-1 0,1 1 0,0 0 0,-1-1 0,1 0 0,0 0 0,0 0 0,0-1-1,1 1 87,-4-1-64,1 0-1,0 0 0,-1 1 0,1-2 0,0 1 1,0 0-1,-1 0 0,1 0 0,-1-1 1,1 1-1,0-1 0,-1 0 0,1 1 0,-1-1 1,1 0-1,-1 0 0,1 0 0,-1 0 0,0 0 1,1 0-1,-1 0 0,0 0 0,0-1 65,12-22-651</inkml:trace>
  <inkml:trace contextRef="#ctx0" brushRef="#br0" timeOffset="5275.933">2339 2453 512,'0'0'705,"0"0"-49,0 0 80,0 0 113,-47 116-513,40-66-112,3 2-128,4 9-96,0 7 0,0-1-112,0 0-512,11-6-705</inkml:trace>
  <inkml:trace contextRef="#ctx0" brushRef="#br0" timeOffset="6740.743">3393 1832 1649,'0'0'96,"0"0"-64,0 0-6,0 0 28,-7 1 640,17-6-621,0 1 1,-1-1 0,1-1 0,-1 0 0,-1 0 0,1-1 0,-1 0 0,5-6-74,21-16 332,74-44 97,-52 37-448,35-31 19,-75 53-4,-1 1-1,0-2 1,-1 0 0,0-1 0,-2 0 0,0-1 0,5-11 4,-15 25 5,1-3 90,1 0-1,0 0 1,0 0 0,0 0 0,1 1 0,2-3-95,-4 5-187,1 1 0,0-1 0,-1 1 1,1 0-1,0 1 0,0-1 0,0 1 1,0-1-1,0 1 0,0 0 0,0 1 1,1-1-1,-1 1 0,1 0 187,0 0-1190</inkml:trace>
  <inkml:trace contextRef="#ctx0" brushRef="#br0" timeOffset="7476.951">3766 1845 912,'0'0'1177,"0"0"-788,0 0-44,0 0 378,0 0-110,-1-11-234,-5-55 1283,7 64-1676,-1-1-1,1 1 0,0 0 1,0 0-1,0 0 1,0 1-1,0-1 0,0 0 1,1 0-1,-1 1 1,0-1-1,1 0 0,-1 1 1,1 0-1,0-1 1,0 1-1,-1 0 0,1 0 1,0 0-1,0 0 1,0 0-1,0 0 0,0 0 1,0 1-1,2-1 15,56-12-323,-54 13 321,0-1-44,0 0-1,0 1 1,0 0-1,0 0 0,0 0 1,0 1-1,0 0 0,5 1 47,-9-1-7,-1 0-1,1 0 0,-1 0 0,1 0 1,-1 1-1,1-1 0,-1 0 0,0 1 0,0-1 1,1 1-1,-1 0 0,0-1 0,0 1 1,-1 0-1,1 0 0,0-1 0,0 1 0,-1 0 1,1 0-1,-1 0 0,0 0 0,0 0 0,0 0 1,1-1-1,-2 1 0,1 0 0,0 0 1,0 1 7,-1 8 17,0 0 0,-1 1 1,0-1-1,0 0 1,-1 0-1,-4 9-17,-4 15-24,10-34-42,1 0 0,0 0 0,1-1 1,-1 1-1,0 0 0,0 0 0,0 0 1,0 0-1,1-1 0,-1 1 0,0 0 1,1 0-1,-1-1 0,0 1 0,1 0 1,-1 0-1,1-1 0,-1 1 0,1 0 1,0-1-1,-1 1 0,1-1 0,0 1 1,-1-1-1,1 1 0,0-1 0,0 1 1,-1-1-1,1 0 0,0 0 0,0 1 1,0-1-1,-1 0 0,1 0 66,44 12-134,-5-1 308,-38-10-106,-1 0 0,1 0 0,-1 0 0,1 0-1,-1 1 1,1-1 0,-1 0 0,0 1 0,0-1 0,0 1 0,0-1 0,0 1 0,0-1-1,0 1 1,0 0 0,-1 0 0,1-1 0,0 1 0,-1 0 0,0 0 0,1 0 0,-1-1 0,0 1-1,0 0 1,0 0 0,0 0 0,0 0 0,-1 0 0,1-1 0,-1 1 0,1 0 0,-1 0-1,1 0 1,-1-1 0,0 1 0,-1 1-68,0 3 93,-1-1-1,-1 1 1,1-1-1,-1 0 1,0 0-1,0 0 1,0 0-1,-1-1 1,0 0-1,-1 2-92,-5 1 152,1 0 0,-1-1 0,-1-1 0,1 1 0,-1-2 0,0 1 0,-12 1-152,-24 0-4719,48-6 3402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2T09:03:21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24 319 80,'0'0'213,"0"0"-60,0 0-89,0 0-43,0 0-56,0 5 33,5 129 758,9 23-756,-2-20 231,-5 27-231,-6-130 69,-2 0 0,-1-1 1,-2 1-1,-1-1 1,-3 9-70,-5 10 114,4 1 1,1 0-1,1 28-114,1 161-11,6-234 15,2 31 5,2-1 0,2 1 0,2 4-9,0 4 18,3 45-18,-10-73-8,1-1 0,1 1 0,1 0 0,1-1 0,0 0 0,1 0 0,4 8 8,-6-18-3,0 0-1,0-1 1,0 1 0,1-1 0,0 0-1,0 0 1,1 0 0,0-1-1,0 0 1,1 0 0,0-1-1,0 1 1,0-1 0,0-1 0,1 0-1,0 0 1,3 1 3,6-1 2,0-2 0,1 0 0,-1-1 1,1-1-1,-1 0 0,1-1 0,1-2-2,4 2 1,35-4 5,-37 2-1,1 1 0,0 1 1,0 1-1,0 1 0,22 3-5,9 6 22,1-4 1,1-1-1,-1-3 1,0-2-1,50-7-22,105-17 336,20-16-272,-198 38-60,1 1 0,-1 2-1,6 1-3,33 0 8,-70-2 8,0 0 13,0 0 3,15-2 689,-5-50-651,-3 0 0,-2 0 1,-2-1-1,-2 1 0,-5-33-70,1-26 38,6-85 57,-6-205-83,-4 329 443,-3 0 0,-16-54-455,20 106 169,-1 0 1,0 1 0,-2-1 0,0 2 0,-1-1-1,-1 2 1,-6-7-170,4 3 39,-23-25 592,26 34-622,1 0 0,0 0 0,0-1 0,-5-11-9,11 17 8,-1 1 0,0-1 0,-1 1 0,0 0 0,0 0 0,0 0 0,-1 1 0,0 0 0,0 0 0,0 0 0,0 1 0,-1 0 0,0 0 0,1 0 0,-2 1 0,1 0 0,0 1 0,-1 0 0,1 0 0,-8-1-8,-18-2-49,0 2 0,0 1 0,0 2-1,-14 2 50,-9-1 15,10 1-33,1 1 0,0 3-1,0 1 1,1 3 0,0 1-1,0 3 1,1 1 0,-20 11 18,44-18 2,0-1-1,-1-1 1,0-1 0,0-1 0,-1 0 0,-5-1-2,-127 3 12,8-1-78,108-4 57,28-1-9,0 0 1,0 0-1,0 1 1,0 0-1,0 0 0,-4 3 18,13-1-1823,10 0 1140,9 1-447,-5-3-1298</inkml:trace>
  <inkml:trace contextRef="#ctx0" brushRef="#br0" timeOffset="28445.712">1464 706 96,'0'0'251,"0"21"-78,0 402 673,0-392-737,1 248 494,21 109-603,-20-279 0,-2-108-18,0-1-20,0 0 17,0 0 5,0 0-5,0 0-17,0 0 17,0 0 5,0 0 0,0 0-5,0 0-17,0 0 17,0 0 5,0 0 0,0 0-3,0 0-13,0 0-21,0 0-43,0 0-46,0 0-39,0 0-46,0 0 6,0 0 37,0 0 72,0 0 66,0 0 17,0 0 16,0 0 15,0 0-34,0 0-32,0 0 32,0 0 35,0 0-14,0 0-8,0 0-13,0 0-10,0 0 7,0 0 14,0 0 31,0 0-20,0 0 28,0 0 4,0 0 4,0 0-12,0 0-25,0 0-5,0 0 0,0 0-3,0 0 1,0 0 28,0 0-28,0 0-1,0 0 3,0 0 5,0 0 22,0 0 5,0 0 3,0 0 7,0 0-7,0 0-3,0 0-5,-6 2-187,6 0 165</inkml:trace>
  <inkml:trace contextRef="#ctx0" brushRef="#br0" timeOffset="241353.799">1685 403 608,'0'0'139,"0"0"-43,0 0 182,0 0 132,0 0-148,-2-1-177,-8-6-74,7 4-14,3 3-10,0 0-14,0 0-50,0 0-62,0 0-133,0 0-275,0 0-264</inkml:trace>
  <inkml:trace contextRef="#ctx0" brushRef="#br0" timeOffset="243071.281">1538 564 656,'0'0'355,"0"0"-40,0 0 45,0 0 35,0 0 0,-1-5 1982,-4-21-2329,3-42 303,-3-1 0,-11-56-351,8 30 224,8 77-205,-1 0 1,-1 0-1,0 0 0,-1 0 0,-1 1 1,-1 0-1,0 0 0,-2-2-19,6 18 56,-1-1-1,0 1 0,1 0 0,-1-1 0,0 1 0,0 0 0,0 0 0,1 0 0,-1 0 0,0 1 1,-1-1-1,1 0 0,0 1 0,0 0 0,0-1 0,0 1 0,0 0 0,0 0 0,-1 0 1,1 0-1,0 0 0,0 1 0,0-1 0,0 1 0,-1 0-55,-17 0 79,20-1-103,0 0 5,0 0 3,0 0 0,0 0 0,0 0-2,0 0-9,0 0 6,0 0-6,0 0 14,0 0 18,0 0-26,0 21-3901,2-6 1179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2T09:07:28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46 547 176,'0'0'131,"0"0"-62,0 0-39,0 0 20,0 0 46,0 0 35,0 1-30,-3 3-66,2-3-11,1 2-39,0 1 0,0-1-1,0 1 1,-1-1 0,1 1 0,-1-1-1,0 0 1,0 1 0,0-1 0,-1 0-1,1 0 1,-1 0 0,0 0 0,0 0-1,0 0 1,0 0 0,0 0 0,0-1-1,-1 1 1,1-1 0,-3 1 15,3-12 5171,0-35-4934,12-172 628,1-1-716,-11 210-148,-1 1 1,0-1 0,0 1 0,-1-1 0,0 1 0,-3-7-2,3 7-3,0 0-1,0-1 1,0 1-1,1-1 0,0 1 1,0-1-1,1 0 4,-1 1-436,0 5 339,1 0 0,0 0 0,-1 0 0,1 0 0,0 0-1,0 0 1,0 0 0,-1 0 0,1 0 0,0 0 0,0 0 0,1 0 0,-1 0 0,0 0 0,0 0-1,0 0 1,1 0 0,-1 0 0,0 0 0,1 0 0,-1 0 0,1 0 0,-1 1 0,1-1 97,0 1-2852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2T09:07:40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784 0 304,'0'0'310,"0"0"-62,0 0-86,0 0-23,0 0-19,0 0 3,0 13-19,1 30 180,1 0-1,3 0 1,5 21-284,80 259 1114,-50-197-767,-5 2 0,-7 1 1,-1 29-348,-20-59 254,-5 81-254,2 45 50,3-28 148,-6-95-225,13 84 27,-13-184-111,-1-1 0,0 1 0,0-1 1,1 1-1,-1-1 0,0 1 1,1-1-1,0 1 0,-1-1 0,1 0 1,0 1-1,0-1 0,0 0 1,-1 0-1,1 1 0,1-1 0,-1 0 1,0 0-1,0 0 0,0 0 1,1 0-1,-1-1 0,0 1 0,1 0 1,-1-1-1,0 1 0,1 0 1,-1-1-1,1 0 0,-1 1 0,1-1 1,-1 0-1,1 0 0,1 0 111,5 1-1227</inkml:trace>
  <inkml:trace contextRef="#ctx0" brushRef="#br0" timeOffset="2170.615">695 8 64,'0'0'480,"0"0"-21,0 0-99,0 0-64,0 0 46,-6-6 1605,418 26-1480,22 0-480,-281-12-208,135-12 221,-84-11-513,-103 7 324,-68 4-178,0 2 0,1 1-1,1 1 368,-30 1-91,1 1 0,-1-1 0,1 1 1,-1 0-1,0 1 0,1-1 0,-1 1 0,0 0 0,-1 1 0,1-1 1,-1 1-1,1-1 0,-1 2 0,0-1 91,6 6-38,-1 0 0,0 1 0,-1 0 0,0 0 0,2 5 38,8 20 146,-1 0 0,-2 2 0,-2 0-1,5 21-145,30 162 921,-18-70-541,-6-50-387,-5-31 251,-4 0 1,-3 1-1,-2 0 1,-2 46-245,-10-73 6,-1-1 1,-3 1 0,-1-1-1,-3 0 1,-1 0 0,-8 16-7,9-20 241,1-1 0,1 1 0,2 11-241,-6 26 101,10-65-86,0 0-1,0 0 1,-2-1 0,1 1-1,-1-1 1,-1 0-1,0 0 1,0 0 0,-1-1-1,0 1 1,-1-1 0,-7 7-15,7-10 47,0 0 0,0 0 0,-1 0 0,0-1 0,0-1 0,0 1 0,0-1 0,-1-1 0,1 0 0,-1 0 0,0 0 0,0-1 0,0 0 0,0-1 0,-9 0-47,-35-1 574,-1-2 1,0-2-1,1-3 1,0-2 0,-45-15-575,5 3 325,-17 2-325,-130-15 103,-147-18 93,316 48-592,-57 4 396,44 2-132,84-2-44,0 0-408,0 0-414,0 6-2057,2 1 633</inkml:trace>
  <inkml:trace contextRef="#ctx0" brushRef="#br0" timeOffset="12350.748">163 280 48,'0'0'72,"0"0"128,0 0 142,0 0-36,0 0-105,0 0-44,-22 39 168,-30 42 297,52-80-623,0-1 0,0 1 0,0-1 0,0 1 0,0-1 0,0 1-1,1-1 1,-1 1 0,0-1 0,0 1 0,1-1 0,-1 1 0,0-1 0,1 1 0,-1-1 0,0 0 0,1 1 0,-1-1 0,0 0-1,1 1 1,-1-1 0,1 0 0,-1 0 0,1 1 0,-1-1 0,1 0 0,-1 0 0,1 0 0,-1 0 0,1 0 0,-1 1-1,1-1 1,-1 0 0,1 0 0,-1 0 0,1 0 0,-1-1 0,1 1 0,0 0 1,25 3 139,-25-3-129,31 1 143,0-1 0,-1-2 0,1-1 1,-1-2-1,1-1 0,-2-1 0,4-3-153,34-6 334,22-1-334,19-4 101,-77 16 9,0 2 0,-1 0-1,1 2 1,12 3-110,-3-2 37,1-1-1,9-3-36,-12 1 93,-1 1 0,8 3-93,-12-1 25,-31 1-13,1 0 0,-1 0 0,0 0 0,0 0 0,0 0 0,0 1 0,0-1 0,-1 1 0,1 0 0,0 0 0,-1 0 0,2 2-12,33 31 184,-31-29-176,9 13 31,0 0-1,-1 2 0,-1 0 0,-1 0 1,-1 1-1,5 15-38,-11-25 8,5 14 134,-2 0 0,-1 0 0,-1 0 0,-1 1 0,-2 0 0,0 0 0,-2 26-142,0-23 30,1 1 0,1-1 0,1 1 0,2-1 0,2-1 0,0 2-30,2-1 23,-1 1 0,-2 1 1,-1-1-1,-2 1 1,1 23-24,-3 52 192,-4 7-192,0 5 160,2-95-173,0-7 80,0-1 0,-1 0 0,0 0 0,-2 3-67,2-13 98,-1 0 1,0 0-1,0 0 0,0-1 1,-1 1-1,0-1 1,0 1-1,0-1 0,-1 0 1,0 0-1,0 0 0,-4 3-98,-23 24 225,-2-2-1,-1-1 0,-1-1 0,-1-2 0,-2-2 0,-14 7-224,26-18 14,0-1 1,0-2-1,-1 0 1,0-1-1,-25 3-14,-28-2 56,0-4 0,-1-3 1,-63-7-57,35 1 95,-72 9-95,103 2-8,17-1-437,-46-2 445,107-5-16,0 0-11,0 0 8,0 0 1,0 0-14,0 0-11,0 0 8,0 0-2,0 0-19,0 0 5,0 0 3,0 0 0,0 0 3,0 0 10,0 0-10,0 0-54,0 0-29,0 0-112,0 0-272,1-4-2231,6-3 475</inkml:trace>
  <inkml:trace contextRef="#ctx0" brushRef="#br0" timeOffset="15483.688">1308 376 256,'0'0'339,"0"0"48,0 0-104,0 0-115,0 0-120,1 0-25,-1 0 1,0-1-1,0 1 1,0 0-1,0 0 1,0-1 0,1 1-1,-1 0 1,0 0-1,0 0 1,0-1-1,1 1 1,-1 0-1,0 0 1,0 0 0,1 0-1,-1 0 1,0 0-1,0-1 1,1 1-1,-1 0 1,0 0-1,0 0 1,1 0 0,-1 0-1,0 0 1,1 0-1,-1 0 1,0 0-1,0 0 1,1 0-1,-1 0 1,0 0 0,0 0-1,1 1-23,10 19 228,-1 0 0,-1 1 0,2 7-228,18 41 132,-1-11-116,-3 0-1,-3 2 1,-2 1-1,-3 0 1,7 51-16,-18-62 18,-2 0 0,-3 0 0,-1 0 0,-5 20-18,-7 13 48,7-54-57,1-1-1,0 30 10,-1-10 2,3-39-37,1-1 0,0 1-1,0 0 1,1 0-1,0-1 1,1 1 0,1 7 35,-1-13-15,0 0-1,1-1 1,-1 1 0,1 0 0,0-1-1,0 0 1,0 1 0,0-1 0,1 0 0,-1 0-1,0 0 1,1 0 0,-1-1 0,1 1-1,0-1 1,0 1 0,-1-1 0,1 0 0,0 0-1,1 0 16,63 15-130,39-3 221,2-4 0,-1-6 0,53-6-91,-7 1 501,-114 4-193,0 2 1,-1 2 0,1 1 0,21 9-309,-15-5 151,1-1-1,39 2-150,-45-9-115,1 1-2134,1-2 0,40-3 2249,-71-1-317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tiff"/><Relationship Id="rId7" Type="http://schemas.openxmlformats.org/officeDocument/2006/relationships/image" Target="../media/image7.jpeg"/><Relationship Id="rId12" Type="http://schemas.openxmlformats.org/officeDocument/2006/relationships/image" Target="../media/image10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11" Type="http://schemas.openxmlformats.org/officeDocument/2006/relationships/customXml" Target="../ink/ink2.xml"/><Relationship Id="rId5" Type="http://schemas.openxmlformats.org/officeDocument/2006/relationships/image" Target="../media/image5.tiff"/><Relationship Id="rId10" Type="http://schemas.openxmlformats.org/officeDocument/2006/relationships/image" Target="../media/image9.png"/><Relationship Id="rId4" Type="http://schemas.openxmlformats.org/officeDocument/2006/relationships/image" Target="../media/image4.tiff"/><Relationship Id="rId9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customXml" Target="../ink/ink8.xml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12" Type="http://schemas.openxmlformats.org/officeDocument/2006/relationships/image" Target="../media/image1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0" Type="http://schemas.openxmlformats.org/officeDocument/2006/relationships/image" Target="../media/image13.png"/><Relationship Id="rId4" Type="http://schemas.openxmlformats.org/officeDocument/2006/relationships/image" Target="../media/image100.png"/><Relationship Id="rId9" Type="http://schemas.openxmlformats.org/officeDocument/2006/relationships/customXml" Target="../ink/ink6.xml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Object Detection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3040" y="4023613"/>
            <a:ext cx="561495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Object detection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Car detection example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l="11919" t="10145" r="13427" b="5652"/>
          <a:stretch/>
        </p:blipFill>
        <p:spPr>
          <a:xfrm>
            <a:off x="8035262" y="3038413"/>
            <a:ext cx="949571" cy="83099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333149" y="878618"/>
            <a:ext cx="2719650" cy="786775"/>
            <a:chOff x="4333149" y="878618"/>
            <a:chExt cx="2719650" cy="786775"/>
          </a:xfrm>
        </p:grpSpPr>
        <p:sp>
          <p:nvSpPr>
            <p:cNvPr id="6" name="TextBox 5"/>
            <p:cNvSpPr txBox="1"/>
            <p:nvPr/>
          </p:nvSpPr>
          <p:spPr>
            <a:xfrm>
              <a:off x="4333149" y="878618"/>
              <a:ext cx="20168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Century Schoolbook" charset="0"/>
                  <a:ea typeface="Century Schoolbook" charset="0"/>
                  <a:cs typeface="Century Schoolbook" charset="0"/>
                </a:rPr>
                <a:t>Training set:</a:t>
              </a:r>
              <a:endParaRPr lang="en-US" sz="2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5052382" y="1142173"/>
              <a:ext cx="2000417" cy="523220"/>
              <a:chOff x="5136462" y="1310333"/>
              <a:chExt cx="2000417" cy="523220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5136462" y="1310333"/>
                <a:ext cx="3770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x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759853" y="1310333"/>
                <a:ext cx="3770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y</a:t>
                </a:r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1534" t="67161" r="40920" b="5426"/>
          <a:stretch/>
        </p:blipFill>
        <p:spPr>
          <a:xfrm>
            <a:off x="4766112" y="1713812"/>
            <a:ext cx="912299" cy="914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675773" y="186265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15205" r="15205"/>
          <a:stretch/>
        </p:blipFill>
        <p:spPr>
          <a:xfrm>
            <a:off x="4766112" y="2663521"/>
            <a:ext cx="906360" cy="9144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675773" y="282902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V="1">
            <a:off x="4757940" y="4562937"/>
            <a:ext cx="906360" cy="9144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675773" y="476175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0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6112" y="5512646"/>
            <a:ext cx="906360" cy="9144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686192" y="572811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0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00" y="2258640"/>
            <a:ext cx="2459326" cy="2459326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1052226" y="3296892"/>
            <a:ext cx="692727" cy="5449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382263" y="3223003"/>
            <a:ext cx="809772" cy="4618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6112" y="3613229"/>
            <a:ext cx="915560" cy="9144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675773" y="379538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8A8C651-C6F0-4934-A4D0-63BE6359EEF4}"/>
                  </a:ext>
                </a:extLst>
              </p14:cNvPr>
              <p14:cNvContentPartPr/>
              <p14:nvPr/>
            </p14:nvContentPartPr>
            <p14:xfrm>
              <a:off x="4362480" y="2101680"/>
              <a:ext cx="7347240" cy="1518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8A8C651-C6F0-4934-A4D0-63BE6359EEF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53120" y="2092320"/>
                <a:ext cx="7365960" cy="153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5" name="Рукописный ввод 24">
                <a:extLst>
                  <a:ext uri="{FF2B5EF4-FFF2-40B4-BE49-F238E27FC236}">
                    <a16:creationId xmlns:a16="http://schemas.microsoft.com/office/drawing/2014/main" id="{4709D569-7E02-4160-8A2D-DE87C6BFDA3B}"/>
                  </a:ext>
                </a:extLst>
              </p14:cNvPr>
              <p14:cNvContentPartPr/>
              <p14:nvPr/>
            </p14:nvContentPartPr>
            <p14:xfrm>
              <a:off x="4142398" y="978670"/>
              <a:ext cx="7498440" cy="5694840"/>
            </p14:xfrm>
          </p:contentPart>
        </mc:Choice>
        <mc:Fallback>
          <p:pic>
            <p:nvPicPr>
              <p:cNvPr id="25" name="Рукописный ввод 24">
                <a:extLst>
                  <a:ext uri="{FF2B5EF4-FFF2-40B4-BE49-F238E27FC236}">
                    <a16:creationId xmlns:a16="http://schemas.microsoft.com/office/drawing/2014/main" id="{4709D569-7E02-4160-8A2D-DE87C6BFDA3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33398" y="969670"/>
                <a:ext cx="7516080" cy="571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9" grpId="0"/>
      <p:bldP spid="30" grpId="0"/>
      <p:bldP spid="31" grpId="0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Sliding windows detection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1803550" y="4763047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817370" y="4763047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9870963" y="4708749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0" name="Picture 1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58" y="1660754"/>
            <a:ext cx="2877722" cy="2877722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174" y="1660754"/>
            <a:ext cx="2877722" cy="2877722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516" y="1656521"/>
            <a:ext cx="2877722" cy="2877722"/>
          </a:xfrm>
          <a:prstGeom prst="rect">
            <a:avLst/>
          </a:prstGeom>
        </p:spPr>
      </p:pic>
      <p:sp>
        <p:nvSpPr>
          <p:cNvPr id="133" name="Rectangle 132"/>
          <p:cNvSpPr/>
          <p:nvPr/>
        </p:nvSpPr>
        <p:spPr>
          <a:xfrm>
            <a:off x="627258" y="166075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1088267" y="166075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1549276" y="166075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2010285" y="166075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2471294" y="165886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2932304" y="165886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627258" y="2033673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1088267" y="2033673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1549276" y="2033673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2010285" y="2033673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2471294" y="2031783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2932304" y="2031783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7258" y="241744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1088267" y="241744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1549276" y="241744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2010285" y="241744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2471294" y="241555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2932304" y="241555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627258" y="281703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088267" y="281703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549276" y="281703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010285" y="281703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471294" y="281514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2932304" y="281514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627258" y="3184617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1088267" y="3184617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1549276" y="3184617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2010285" y="3184617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2471294" y="3182727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2932304" y="3182727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7258" y="3609358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1088267" y="3609358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1549276" y="3609358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2010285" y="3609358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2471294" y="3607468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2932304" y="3607468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627258" y="3989836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088267" y="3989836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549276" y="3989836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010285" y="3989836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471294" y="3987946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2932304" y="3987946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4741174" y="165886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5249025" y="165886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5756876" y="165886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6264727" y="165886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6772577" y="165886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4741174" y="220750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5249025" y="220750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5756876" y="220750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6264727" y="220750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6772577" y="220750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4741174" y="275979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5249025" y="275979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5756876" y="275979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6264727" y="275979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6772577" y="275979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4741174" y="32693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5249025" y="32693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5756876" y="32693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6264727" y="32693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6772577" y="32693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741174" y="3777001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5249025" y="3777001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756876" y="3777001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6264727" y="3777001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772577" y="3777001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9015412" y="1658102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9576204" y="1658102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10136996" y="1658102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10697788" y="1658102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9015412" y="2318856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9576204" y="2318856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0136996" y="2318856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0697788" y="2318856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9015412" y="2813583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9576204" y="2813583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10136996" y="2813583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10697788" y="2813583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9015412" y="3387242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9576204" y="3387242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10136996" y="3387242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10697788" y="3387242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0D62E77-CDD5-4CF8-AF0F-DADB726493EC}"/>
                  </a:ext>
                </a:extLst>
              </p14:cNvPr>
              <p14:cNvContentPartPr/>
              <p14:nvPr/>
            </p14:nvContentPartPr>
            <p14:xfrm>
              <a:off x="298440" y="768240"/>
              <a:ext cx="11500200" cy="5436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0D62E77-CDD5-4CF8-AF0F-DADB726493E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9080" y="758880"/>
                <a:ext cx="11518920" cy="54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BE7200D7-A800-4B39-BE3C-7C4FB0712E95}"/>
                  </a:ext>
                </a:extLst>
              </p14:cNvPr>
              <p14:cNvContentPartPr/>
              <p14:nvPr/>
            </p14:nvContentPartPr>
            <p14:xfrm>
              <a:off x="659758" y="5620510"/>
              <a:ext cx="360" cy="360"/>
            </p14:xfrm>
          </p:contentPart>
        </mc:Choice>
        <mc:Fallback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BE7200D7-A800-4B39-BE3C-7C4FB0712E9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0758" y="561187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65D9CF9D-0ED1-4103-8322-EE9AC15C4C3D}"/>
                  </a:ext>
                </a:extLst>
              </p14:cNvPr>
              <p14:cNvContentPartPr/>
              <p14:nvPr/>
            </p14:nvContentPartPr>
            <p14:xfrm>
              <a:off x="227398" y="5718430"/>
              <a:ext cx="1455480" cy="1078200"/>
            </p14:xfrm>
          </p:contentPart>
        </mc:Choice>
        <mc:Fallback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65D9CF9D-0ED1-4103-8322-EE9AC15C4C3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8756" y="5709790"/>
                <a:ext cx="1473124" cy="10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EDB405C3-9A56-4B87-B3EC-2C005FCA38A0}"/>
                  </a:ext>
                </a:extLst>
              </p14:cNvPr>
              <p14:cNvContentPartPr/>
              <p14:nvPr/>
            </p14:nvContentPartPr>
            <p14:xfrm>
              <a:off x="530878" y="1438750"/>
              <a:ext cx="606960" cy="791640"/>
            </p14:xfrm>
          </p:contentPart>
        </mc:Choice>
        <mc:Fallback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EDB405C3-9A56-4B87-B3EC-2C005FCA38A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878" y="1430110"/>
                <a:ext cx="624600" cy="80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2" name="Рукописный ввод 21">
                <a:extLst>
                  <a:ext uri="{FF2B5EF4-FFF2-40B4-BE49-F238E27FC236}">
                    <a16:creationId xmlns:a16="http://schemas.microsoft.com/office/drawing/2014/main" id="{507B9277-E5CC-4CDB-8A2A-0B66A1C9C700}"/>
                  </a:ext>
                </a:extLst>
              </p14:cNvPr>
              <p14:cNvContentPartPr/>
              <p14:nvPr/>
            </p14:nvContentPartPr>
            <p14:xfrm>
              <a:off x="1552558" y="1431190"/>
              <a:ext cx="16920" cy="223920"/>
            </p14:xfrm>
          </p:contentPart>
        </mc:Choice>
        <mc:Fallback>
          <p:pic>
            <p:nvPicPr>
              <p:cNvPr id="22" name="Рукописный ввод 21">
                <a:extLst>
                  <a:ext uri="{FF2B5EF4-FFF2-40B4-BE49-F238E27FC236}">
                    <a16:creationId xmlns:a16="http://schemas.microsoft.com/office/drawing/2014/main" id="{507B9277-E5CC-4CDB-8A2A-0B66A1C9C70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43558" y="1422550"/>
                <a:ext cx="3456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9" name="Рукописный ввод 28">
                <a:extLst>
                  <a:ext uri="{FF2B5EF4-FFF2-40B4-BE49-F238E27FC236}">
                    <a16:creationId xmlns:a16="http://schemas.microsoft.com/office/drawing/2014/main" id="{63E707D0-4456-4DC5-8C69-7AD5D6FF0CA4}"/>
                  </a:ext>
                </a:extLst>
              </p14:cNvPr>
              <p14:cNvContentPartPr/>
              <p14:nvPr/>
            </p14:nvContentPartPr>
            <p14:xfrm>
              <a:off x="608998" y="2818270"/>
              <a:ext cx="1027080" cy="753840"/>
            </p14:xfrm>
          </p:contentPart>
        </mc:Choice>
        <mc:Fallback>
          <p:pic>
            <p:nvPicPr>
              <p:cNvPr id="29" name="Рукописный ввод 28">
                <a:extLst>
                  <a:ext uri="{FF2B5EF4-FFF2-40B4-BE49-F238E27FC236}">
                    <a16:creationId xmlns:a16="http://schemas.microsoft.com/office/drawing/2014/main" id="{63E707D0-4456-4DC5-8C69-7AD5D6FF0CA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0358" y="2809270"/>
                <a:ext cx="1044720" cy="77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291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9" fill="hold">
                      <p:stCondLst>
                        <p:cond delay="indefinite"/>
                      </p:stCondLst>
                      <p:childTnLst>
                        <p:par>
                          <p:cTn id="420" fill="hold">
                            <p:stCondLst>
                              <p:cond delay="0"/>
                            </p:stCondLst>
                            <p:childTnLst>
                              <p:par>
                                <p:cTn id="4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3" fill="hold">
                      <p:stCondLst>
                        <p:cond delay="indefinite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9" fill="hold">
                      <p:stCondLst>
                        <p:cond delay="indefinite"/>
                      </p:stCondLst>
                      <p:childTnLst>
                        <p:par>
                          <p:cTn id="460" fill="hold">
                            <p:stCondLst>
                              <p:cond delay="0"/>
                            </p:stCondLst>
                            <p:childTnLst>
                              <p:par>
                                <p:cTn id="4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5" fill="hold">
                      <p:stCondLst>
                        <p:cond delay="indefinite"/>
                      </p:stCondLst>
                      <p:childTnLst>
                        <p:par>
                          <p:cTn id="476" fill="hold">
                            <p:stCondLst>
                              <p:cond delay="0"/>
                            </p:stCondLst>
                            <p:childTnLst>
                              <p:par>
                                <p:cTn id="4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3" fill="hold">
                      <p:stCondLst>
                        <p:cond delay="indefinite"/>
                      </p:stCondLst>
                      <p:childTnLst>
                        <p:par>
                          <p:cTn id="484" fill="hold">
                            <p:stCondLst>
                              <p:cond delay="0"/>
                            </p:stCondLst>
                            <p:childTnLst>
                              <p:par>
                                <p:cTn id="4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7" fill="hold">
                      <p:stCondLst>
                        <p:cond delay="indefinite"/>
                      </p:stCondLst>
                      <p:childTnLst>
                        <p:par>
                          <p:cTn id="488" fill="hold">
                            <p:stCondLst>
                              <p:cond delay="0"/>
                            </p:stCondLst>
                            <p:childTnLst>
                              <p:par>
                                <p:cTn id="4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9" fill="hold">
                      <p:stCondLst>
                        <p:cond delay="indefinite"/>
                      </p:stCondLst>
                      <p:childTnLst>
                        <p:par>
                          <p:cTn id="500" fill="hold">
                            <p:stCondLst>
                              <p:cond delay="0"/>
                            </p:stCondLst>
                            <p:childTnLst>
                              <p:par>
                                <p:cTn id="5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3" fill="hold">
                      <p:stCondLst>
                        <p:cond delay="indefinite"/>
                      </p:stCondLst>
                      <p:childTnLst>
                        <p:par>
                          <p:cTn id="504" fill="hold">
                            <p:stCondLst>
                              <p:cond delay="0"/>
                            </p:stCondLst>
                            <p:childTnLst>
                              <p:par>
                                <p:cTn id="5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7" fill="hold">
                      <p:stCondLst>
                        <p:cond delay="indefinite"/>
                      </p:stCondLst>
                      <p:childTnLst>
                        <p:par>
                          <p:cTn id="508" fill="hold">
                            <p:stCondLst>
                              <p:cond delay="0"/>
                            </p:stCondLst>
                            <p:childTnLst>
                              <p:par>
                                <p:cTn id="5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9" fill="hold">
                      <p:stCondLst>
                        <p:cond delay="indefinite"/>
                      </p:stCondLst>
                      <p:childTnLst>
                        <p:par>
                          <p:cTn id="520" fill="hold">
                            <p:stCondLst>
                              <p:cond delay="0"/>
                            </p:stCondLst>
                            <p:childTnLst>
                              <p:par>
                                <p:cTn id="5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3" fill="hold">
                      <p:stCondLst>
                        <p:cond delay="indefinite"/>
                      </p:stCondLst>
                      <p:childTnLst>
                        <p:par>
                          <p:cTn id="524" fill="hold">
                            <p:stCondLst>
                              <p:cond delay="0"/>
                            </p:stCondLst>
                            <p:childTnLst>
                              <p:par>
                                <p:cTn id="5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1" fill="hold">
                      <p:stCondLst>
                        <p:cond delay="indefinite"/>
                      </p:stCondLst>
                      <p:childTnLst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9" fill="hold">
                      <p:stCondLst>
                        <p:cond delay="indefinite"/>
                      </p:stCondLst>
                      <p:childTnLst>
                        <p:par>
                          <p:cTn id="540" fill="hold">
                            <p:stCondLst>
                              <p:cond delay="0"/>
                            </p:stCondLst>
                            <p:childTnLst>
                              <p:par>
                                <p:cTn id="5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7" fill="hold">
                      <p:stCondLst>
                        <p:cond delay="indefinite"/>
                      </p:stCondLst>
                      <p:childTnLst>
                        <p:par>
                          <p:cTn id="548" fill="hold">
                            <p:stCondLst>
                              <p:cond delay="0"/>
                            </p:stCondLst>
                            <p:childTnLst>
                              <p:par>
                                <p:cTn id="5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1" fill="hold">
                      <p:stCondLst>
                        <p:cond delay="indefinite"/>
                      </p:stCondLst>
                      <p:childTnLst>
                        <p:par>
                          <p:cTn id="552" fill="hold">
                            <p:stCondLst>
                              <p:cond delay="0"/>
                            </p:stCondLst>
                            <p:childTnLst>
                              <p:par>
                                <p:cTn id="5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5" fill="hold">
                      <p:stCondLst>
                        <p:cond delay="indefinite"/>
                      </p:stCondLst>
                      <p:childTnLst>
                        <p:par>
                          <p:cTn id="556" fill="hold">
                            <p:stCondLst>
                              <p:cond delay="0"/>
                            </p:stCondLst>
                            <p:childTnLst>
                              <p:par>
                                <p:cTn id="5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9" fill="hold">
                      <p:stCondLst>
                        <p:cond delay="indefinite"/>
                      </p:stCondLst>
                      <p:childTnLst>
                        <p:par>
                          <p:cTn id="560" fill="hold">
                            <p:stCondLst>
                              <p:cond delay="0"/>
                            </p:stCondLst>
                            <p:childTnLst>
                              <p:par>
                                <p:cTn id="5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3" fill="hold">
                      <p:stCondLst>
                        <p:cond delay="indefinite"/>
                      </p:stCondLst>
                      <p:childTnLst>
                        <p:par>
                          <p:cTn id="564" fill="hold">
                            <p:stCondLst>
                              <p:cond delay="0"/>
                            </p:stCondLst>
                            <p:childTnLst>
                              <p:par>
                                <p:cTn id="5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1" fill="hold">
                      <p:stCondLst>
                        <p:cond delay="indefinite"/>
                      </p:stCondLst>
                      <p:childTnLst>
                        <p:par>
                          <p:cTn id="572" fill="hold">
                            <p:stCondLst>
                              <p:cond delay="0"/>
                            </p:stCondLst>
                            <p:childTnLst>
                              <p:par>
                                <p:cTn id="5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5" fill="hold">
                      <p:stCondLst>
                        <p:cond delay="indefinite"/>
                      </p:stCondLst>
                      <p:childTnLst>
                        <p:par>
                          <p:cTn id="576" fill="hold">
                            <p:stCondLst>
                              <p:cond delay="0"/>
                            </p:stCondLst>
                            <p:childTnLst>
                              <p:par>
                                <p:cTn id="5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9" fill="hold">
                      <p:stCondLst>
                        <p:cond delay="indefinite"/>
                      </p:stCondLst>
                      <p:childTnLst>
                        <p:par>
                          <p:cTn id="580" fill="hold">
                            <p:stCondLst>
                              <p:cond delay="0"/>
                            </p:stCondLst>
                            <p:childTnLst>
                              <p:par>
                                <p:cTn id="5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3" fill="hold">
                      <p:stCondLst>
                        <p:cond delay="indefinite"/>
                      </p:stCondLst>
                      <p:childTnLst>
                        <p:par>
                          <p:cTn id="584" fill="hold">
                            <p:stCondLst>
                              <p:cond delay="0"/>
                            </p:stCondLst>
                            <p:childTnLst>
                              <p:par>
                                <p:cTn id="5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7" fill="hold">
                      <p:stCondLst>
                        <p:cond delay="indefinite"/>
                      </p:stCondLst>
                      <p:childTnLst>
                        <p:par>
                          <p:cTn id="588" fill="hold">
                            <p:stCondLst>
                              <p:cond delay="0"/>
                            </p:stCondLst>
                            <p:childTnLst>
                              <p:par>
                                <p:cTn id="5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1" fill="hold">
                      <p:stCondLst>
                        <p:cond delay="indefinite"/>
                      </p:stCondLst>
                      <p:childTnLst>
                        <p:par>
                          <p:cTn id="592" fill="hold">
                            <p:stCondLst>
                              <p:cond delay="0"/>
                            </p:stCondLst>
                            <p:childTnLst>
                              <p:par>
                                <p:cTn id="5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5" fill="hold">
                      <p:stCondLst>
                        <p:cond delay="indefinite"/>
                      </p:stCondLst>
                      <p:childTnLst>
                        <p:par>
                          <p:cTn id="596" fill="hold">
                            <p:stCondLst>
                              <p:cond delay="0"/>
                            </p:stCondLst>
                            <p:childTnLst>
                              <p:par>
                                <p:cTn id="5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9" fill="hold">
                      <p:stCondLst>
                        <p:cond delay="indefinite"/>
                      </p:stCondLst>
                      <p:childTnLst>
                        <p:par>
                          <p:cTn id="600" fill="hold">
                            <p:stCondLst>
                              <p:cond delay="0"/>
                            </p:stCondLst>
                            <p:childTnLst>
                              <p:par>
                                <p:cTn id="6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3" fill="hold">
                      <p:stCondLst>
                        <p:cond delay="indefinite"/>
                      </p:stCondLst>
                      <p:childTnLst>
                        <p:par>
                          <p:cTn id="604" fill="hold">
                            <p:stCondLst>
                              <p:cond delay="0"/>
                            </p:stCondLst>
                            <p:childTnLst>
                              <p:par>
                                <p:cTn id="6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7" fill="hold">
                      <p:stCondLst>
                        <p:cond delay="indefinite"/>
                      </p:stCondLst>
                      <p:childTnLst>
                        <p:par>
                          <p:cTn id="608" fill="hold">
                            <p:stCondLst>
                              <p:cond delay="0"/>
                            </p:stCondLst>
                            <p:childTnLst>
                              <p:par>
                                <p:cTn id="6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1" fill="hold">
                      <p:stCondLst>
                        <p:cond delay="indefinite"/>
                      </p:stCondLst>
                      <p:childTnLst>
                        <p:par>
                          <p:cTn id="612" fill="hold">
                            <p:stCondLst>
                              <p:cond delay="0"/>
                            </p:stCondLst>
                            <p:childTnLst>
                              <p:par>
                                <p:cTn id="6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5" fill="hold">
                      <p:stCondLst>
                        <p:cond delay="indefinite"/>
                      </p:stCondLst>
                      <p:childTnLst>
                        <p:par>
                          <p:cTn id="616" fill="hold">
                            <p:stCondLst>
                              <p:cond delay="0"/>
                            </p:stCondLst>
                            <p:childTnLst>
                              <p:par>
                                <p:cTn id="6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9" fill="hold">
                      <p:stCondLst>
                        <p:cond delay="indefinite"/>
                      </p:stCondLst>
                      <p:childTnLst>
                        <p:par>
                          <p:cTn id="620" fill="hold">
                            <p:stCondLst>
                              <p:cond delay="0"/>
                            </p:stCondLst>
                            <p:childTnLst>
                              <p:par>
                                <p:cTn id="6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3" fill="hold">
                      <p:stCondLst>
                        <p:cond delay="indefinite"/>
                      </p:stCondLst>
                      <p:childTnLst>
                        <p:par>
                          <p:cTn id="624" fill="hold">
                            <p:stCondLst>
                              <p:cond delay="0"/>
                            </p:stCondLst>
                            <p:childTnLst>
                              <p:par>
                                <p:cTn id="6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7" fill="hold">
                      <p:stCondLst>
                        <p:cond delay="indefinite"/>
                      </p:stCondLst>
                      <p:childTnLst>
                        <p:par>
                          <p:cTn id="628" fill="hold">
                            <p:stCondLst>
                              <p:cond delay="0"/>
                            </p:stCondLst>
                            <p:childTnLst>
                              <p:par>
                                <p:cTn id="6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1" fill="hold">
                      <p:stCondLst>
                        <p:cond delay="indefinite"/>
                      </p:stCondLst>
                      <p:childTnLst>
                        <p:par>
                          <p:cTn id="632" fill="hold">
                            <p:stCondLst>
                              <p:cond delay="0"/>
                            </p:stCondLst>
                            <p:childTnLst>
                              <p:par>
                                <p:cTn id="6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5" fill="hold">
                      <p:stCondLst>
                        <p:cond delay="indefinite"/>
                      </p:stCondLst>
                      <p:childTnLst>
                        <p:par>
                          <p:cTn id="636" fill="hold">
                            <p:stCondLst>
                              <p:cond delay="0"/>
                            </p:stCondLst>
                            <p:childTnLst>
                              <p:par>
                                <p:cTn id="6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9" fill="hold">
                      <p:stCondLst>
                        <p:cond delay="indefinite"/>
                      </p:stCondLst>
                      <p:childTnLst>
                        <p:par>
                          <p:cTn id="640" fill="hold">
                            <p:stCondLst>
                              <p:cond delay="0"/>
                            </p:stCondLst>
                            <p:childTnLst>
                              <p:par>
                                <p:cTn id="6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3" fill="hold">
                      <p:stCondLst>
                        <p:cond delay="indefinite"/>
                      </p:stCondLst>
                      <p:childTnLst>
                        <p:par>
                          <p:cTn id="644" fill="hold">
                            <p:stCondLst>
                              <p:cond delay="0"/>
                            </p:stCondLst>
                            <p:childTnLst>
                              <p:par>
                                <p:cTn id="6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7" fill="hold">
                      <p:stCondLst>
                        <p:cond delay="indefinite"/>
                      </p:stCondLst>
                      <p:childTnLst>
                        <p:par>
                          <p:cTn id="648" fill="hold">
                            <p:stCondLst>
                              <p:cond delay="0"/>
                            </p:stCondLst>
                            <p:childTnLst>
                              <p:par>
                                <p:cTn id="6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1" fill="hold">
                      <p:stCondLst>
                        <p:cond delay="indefinite"/>
                      </p:stCondLst>
                      <p:childTnLst>
                        <p:par>
                          <p:cTn id="652" fill="hold">
                            <p:stCondLst>
                              <p:cond delay="0"/>
                            </p:stCondLst>
                            <p:childTnLst>
                              <p:par>
                                <p:cTn id="6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5" fill="hold">
                      <p:stCondLst>
                        <p:cond delay="indefinite"/>
                      </p:stCondLst>
                      <p:childTnLst>
                        <p:par>
                          <p:cTn id="656" fill="hold">
                            <p:stCondLst>
                              <p:cond delay="0"/>
                            </p:stCondLst>
                            <p:childTnLst>
                              <p:par>
                                <p:cTn id="6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9" fill="hold">
                      <p:stCondLst>
                        <p:cond delay="indefinite"/>
                      </p:stCondLst>
                      <p:childTnLst>
                        <p:par>
                          <p:cTn id="660" fill="hold">
                            <p:stCondLst>
                              <p:cond delay="0"/>
                            </p:stCondLst>
                            <p:childTnLst>
                              <p:par>
                                <p:cTn id="6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3" fill="hold">
                      <p:stCondLst>
                        <p:cond delay="indefinite"/>
                      </p:stCondLst>
                      <p:childTnLst>
                        <p:par>
                          <p:cTn id="664" fill="hold">
                            <p:stCondLst>
                              <p:cond delay="0"/>
                            </p:stCondLst>
                            <p:childTnLst>
                              <p:par>
                                <p:cTn id="6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7" fill="hold">
                      <p:stCondLst>
                        <p:cond delay="indefinite"/>
                      </p:stCondLst>
                      <p:childTnLst>
                        <p:par>
                          <p:cTn id="668" fill="hold">
                            <p:stCondLst>
                              <p:cond delay="0"/>
                            </p:stCondLst>
                            <p:childTnLst>
                              <p:par>
                                <p:cTn id="6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1" fill="hold">
                      <p:stCondLst>
                        <p:cond delay="indefinite"/>
                      </p:stCondLst>
                      <p:childTnLst>
                        <p:par>
                          <p:cTn id="672" fill="hold">
                            <p:stCondLst>
                              <p:cond delay="0"/>
                            </p:stCondLst>
                            <p:childTnLst>
                              <p:par>
                                <p:cTn id="6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5" fill="hold">
                      <p:stCondLst>
                        <p:cond delay="indefinite"/>
                      </p:stCondLst>
                      <p:childTnLst>
                        <p:par>
                          <p:cTn id="676" fill="hold">
                            <p:stCondLst>
                              <p:cond delay="0"/>
                            </p:stCondLst>
                            <p:childTnLst>
                              <p:par>
                                <p:cTn id="6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9" fill="hold">
                      <p:stCondLst>
                        <p:cond delay="indefinite"/>
                      </p:stCondLst>
                      <p:childTnLst>
                        <p:par>
                          <p:cTn id="680" fill="hold">
                            <p:stCondLst>
                              <p:cond delay="0"/>
                            </p:stCondLst>
                            <p:childTnLst>
                              <p:par>
                                <p:cTn id="6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3" fill="hold">
                      <p:stCondLst>
                        <p:cond delay="indefinite"/>
                      </p:stCondLst>
                      <p:childTnLst>
                        <p:par>
                          <p:cTn id="684" fill="hold">
                            <p:stCondLst>
                              <p:cond delay="0"/>
                            </p:stCondLst>
                            <p:childTnLst>
                              <p:par>
                                <p:cTn id="6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7" fill="hold">
                      <p:stCondLst>
                        <p:cond delay="indefinite"/>
                      </p:stCondLst>
                      <p:childTnLst>
                        <p:par>
                          <p:cTn id="688" fill="hold">
                            <p:stCondLst>
                              <p:cond delay="0"/>
                            </p:stCondLst>
                            <p:childTnLst>
                              <p:par>
                                <p:cTn id="6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 animBg="1"/>
      <p:bldP spid="129" grpId="0" animBg="1"/>
      <p:bldP spid="133" grpId="0" animBg="1"/>
      <p:bldP spid="133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249" grpId="0" animBg="1"/>
      <p:bldP spid="249" grpId="1" animBg="1"/>
      <p:bldP spid="264" grpId="0" animBg="1"/>
      <p:bldP spid="264" grpId="1" animBg="1"/>
      <p:bldP spid="265" grpId="0" animBg="1"/>
      <p:bldP spid="265" grpId="1" animBg="1"/>
      <p:bldP spid="266" grpId="0" animBg="1"/>
      <p:bldP spid="266" grpId="1" animBg="1"/>
      <p:bldP spid="267" grpId="0" animBg="1"/>
      <p:bldP spid="267" grpId="1" animBg="1"/>
      <p:bldP spid="268" grpId="0" animBg="1"/>
      <p:bldP spid="268" grpId="1" animBg="1"/>
      <p:bldP spid="269" grpId="0" animBg="1"/>
      <p:bldP spid="269" grpId="1" animBg="1"/>
      <p:bldP spid="270" grpId="0" animBg="1"/>
      <p:bldP spid="270" grpId="1" animBg="1"/>
      <p:bldP spid="271" grpId="0" animBg="1"/>
      <p:bldP spid="271" grpId="1" animBg="1"/>
      <p:bldP spid="272" grpId="0" animBg="1"/>
      <p:bldP spid="272" grpId="1" animBg="1"/>
      <p:bldP spid="273" grpId="0" animBg="1"/>
      <p:bldP spid="273" grpId="1" animBg="1"/>
      <p:bldP spid="274" grpId="0" animBg="1"/>
      <p:bldP spid="274" grpId="1" animBg="1"/>
      <p:bldP spid="275" grpId="0" animBg="1"/>
      <p:bldP spid="275" grpId="1" animBg="1"/>
      <p:bldP spid="276" grpId="0" animBg="1"/>
      <p:bldP spid="276" grpId="1" animBg="1"/>
      <p:bldP spid="277" grpId="0" animBg="1"/>
      <p:bldP spid="277" grpId="1" animBg="1"/>
      <p:bldP spid="278" grpId="0" animBg="1"/>
      <p:bldP spid="278" grpId="1" animBg="1"/>
      <p:bldP spid="279" grpId="0" animBg="1"/>
      <p:bldP spid="279" grpId="1" animBg="1"/>
      <p:bldP spid="280" grpId="0" animBg="1"/>
      <p:bldP spid="280" grpId="1" animBg="1"/>
      <p:bldP spid="281" grpId="0" animBg="1"/>
      <p:bldP spid="281" grpId="1" animBg="1"/>
      <p:bldP spid="282" grpId="0" animBg="1"/>
      <p:bldP spid="282" grpId="1" animBg="1"/>
      <p:bldP spid="283" grpId="0" animBg="1"/>
      <p:bldP spid="283" grpId="1" animBg="1"/>
      <p:bldP spid="284" grpId="0" animBg="1"/>
      <p:bldP spid="284" grpId="1" animBg="1"/>
      <p:bldP spid="285" grpId="0" animBg="1"/>
      <p:bldP spid="285" grpId="1" animBg="1"/>
      <p:bldP spid="286" grpId="0" animBg="1"/>
      <p:bldP spid="286" grpId="1" animBg="1"/>
      <p:bldP spid="287" grpId="0" animBg="1"/>
      <p:bldP spid="287" grpId="1" animBg="1"/>
      <p:bldP spid="288" grpId="0" animBg="1"/>
      <p:bldP spid="288" grpId="1" animBg="1"/>
      <p:bldP spid="289" grpId="0" animBg="1"/>
      <p:bldP spid="289" grpId="1" animBg="1"/>
      <p:bldP spid="290" grpId="0" animBg="1"/>
      <p:bldP spid="290" grpId="1" animBg="1"/>
      <p:bldP spid="291" grpId="0" animBg="1"/>
      <p:bldP spid="291" grpId="1" animBg="1"/>
      <p:bldP spid="292" grpId="0" animBg="1"/>
      <p:bldP spid="292" grpId="1" animBg="1"/>
      <p:bldP spid="293" grpId="0" animBg="1"/>
      <p:bldP spid="293" grpId="1" animBg="1"/>
      <p:bldP spid="294" grpId="0" animBg="1"/>
      <p:bldP spid="294" grpId="1" animBg="1"/>
      <p:bldP spid="295" grpId="0" animBg="1"/>
      <p:bldP spid="295" grpId="1" animBg="1"/>
      <p:bldP spid="296" grpId="0" animBg="1"/>
      <p:bldP spid="296" grpId="1" animBg="1"/>
      <p:bldP spid="297" grpId="0" animBg="1"/>
      <p:bldP spid="297" grpId="1" animBg="1"/>
      <p:bldP spid="298" grpId="0" animBg="1"/>
      <p:bldP spid="298" grpId="1" animBg="1"/>
      <p:bldP spid="299" grpId="0" animBg="1"/>
      <p:bldP spid="299" grpId="1" animBg="1"/>
      <p:bldP spid="300" grpId="0" animBg="1"/>
      <p:bldP spid="300" grpId="1" animBg="1"/>
      <p:bldP spid="301" grpId="0" animBg="1"/>
      <p:bldP spid="301" grpId="1" animBg="1"/>
      <p:bldP spid="302" grpId="0" animBg="1"/>
      <p:bldP spid="302" grpId="1" animBg="1"/>
      <p:bldP spid="303" grpId="0" animBg="1"/>
      <p:bldP spid="303" grpId="1" animBg="1"/>
      <p:bldP spid="304" grpId="0" animBg="1"/>
      <p:bldP spid="304" grpId="1" animBg="1"/>
      <p:bldP spid="305" grpId="0" animBg="1"/>
      <p:bldP spid="305" grpId="1" animBg="1"/>
      <p:bldP spid="306" grpId="0" animBg="1"/>
      <p:bldP spid="306" grpId="1" animBg="1"/>
      <p:bldP spid="307" grpId="0" animBg="1"/>
      <p:bldP spid="307" grpId="1" animBg="1"/>
      <p:bldP spid="308" grpId="0" animBg="1"/>
      <p:bldP spid="308" grpId="1" animBg="1"/>
      <p:bldP spid="309" grpId="0" animBg="1"/>
      <p:bldP spid="309" grpId="1" animBg="1"/>
      <p:bldP spid="310" grpId="0" animBg="1"/>
      <p:bldP spid="310" grpId="1" animBg="1"/>
      <p:bldP spid="311" grpId="0" animBg="1"/>
      <p:bldP spid="311" grpId="1" animBg="1"/>
      <p:bldP spid="312" grpId="0" animBg="1"/>
      <p:bldP spid="312" grpId="1" animBg="1"/>
      <p:bldP spid="313" grpId="0" animBg="1"/>
      <p:bldP spid="313" grpId="1" animBg="1"/>
      <p:bldP spid="314" grpId="0" animBg="1"/>
      <p:bldP spid="314" grpId="1" animBg="1"/>
      <p:bldP spid="315" grpId="0" animBg="1"/>
      <p:bldP spid="315" grpId="1" animBg="1"/>
      <p:bldP spid="316" grpId="0" animBg="1"/>
      <p:bldP spid="316" grpId="1" animBg="1"/>
      <p:bldP spid="317" grpId="0" animBg="1"/>
      <p:bldP spid="317" grpId="1" animBg="1"/>
      <p:bldP spid="318" grpId="0" animBg="1"/>
      <p:bldP spid="318" grpId="1" animBg="1"/>
      <p:bldP spid="319" grpId="0" animBg="1"/>
      <p:bldP spid="319" grpId="1" animBg="1"/>
      <p:bldP spid="320" grpId="0" animBg="1"/>
      <p:bldP spid="320" grpId="1" animBg="1"/>
      <p:bldP spid="321" grpId="0" animBg="1"/>
      <p:bldP spid="321" grpId="1" animBg="1"/>
      <p:bldP spid="322" grpId="0" animBg="1"/>
      <p:bldP spid="322" grpId="1" animBg="1"/>
      <p:bldP spid="323" grpId="0" animBg="1"/>
      <p:bldP spid="323" grpId="1" animBg="1"/>
      <p:bldP spid="324" grpId="0" animBg="1"/>
      <p:bldP spid="324" grpId="1" animBg="1"/>
      <p:bldP spid="325" grpId="0" animBg="1"/>
      <p:bldP spid="325" grpId="1" animBg="1"/>
      <p:bldP spid="326" grpId="0" animBg="1"/>
      <p:bldP spid="326" grpId="1" animBg="1"/>
      <p:bldP spid="327" grpId="0" animBg="1"/>
      <p:bldP spid="327" grpId="1" animBg="1"/>
      <p:bldP spid="328" grpId="0" animBg="1"/>
      <p:bldP spid="328" grpId="1" animBg="1"/>
      <p:bldP spid="329" grpId="0" animBg="1"/>
      <p:bldP spid="329" grpId="1" animBg="1"/>
      <p:bldP spid="330" grpId="0" animBg="1"/>
      <p:bldP spid="330" grpId="1" animBg="1"/>
      <p:bldP spid="331" grpId="0" animBg="1"/>
      <p:bldP spid="331" grpId="1" animBg="1"/>
      <p:bldP spid="332" grpId="0" animBg="1"/>
      <p:bldP spid="332" grpId="1" animBg="1"/>
      <p:bldP spid="333" grpId="0" animBg="1"/>
      <p:bldP spid="333" grpId="1" animBg="1"/>
      <p:bldP spid="334" grpId="0" animBg="1"/>
      <p:bldP spid="334" grpId="1" animBg="1"/>
      <p:bldP spid="335" grpId="0" animBg="1"/>
      <p:bldP spid="335" grpId="1" animBg="1"/>
      <p:bldP spid="336" grpId="0" animBg="1"/>
      <p:bldP spid="336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5606</TotalTime>
  <Words>23</Words>
  <Application>Microsoft Office PowerPoint</Application>
  <PresentationFormat>Широкоэкранный</PresentationFormat>
  <Paragraphs>13</Paragraphs>
  <Slides>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Century Schoolbook</vt:lpstr>
      <vt:lpstr>Office Theme</vt:lpstr>
      <vt:lpstr>Object Detection</vt:lpstr>
      <vt:lpstr>Car detection example</vt:lpstr>
      <vt:lpstr>Sliding windows detection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Рифкат Давронов</cp:lastModifiedBy>
  <cp:revision>199</cp:revision>
  <dcterms:created xsi:type="dcterms:W3CDTF">2017-07-10T20:19:53Z</dcterms:created>
  <dcterms:modified xsi:type="dcterms:W3CDTF">2021-03-12T09:08:36Z</dcterms:modified>
</cp:coreProperties>
</file>